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DE366-63AC-4189-AAEE-68F042333F22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3203E-FC3C-4B97-AE6D-239FDDF8F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400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751B4-FC08-4855-4FF3-EFD58A219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AD5A4E-0847-77DF-73AC-882BEC693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37AB13-9A61-410D-E45C-0F685636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4DFB01-10DF-B129-65DF-0ACBF24E2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2A757E-D390-CA9A-C764-CEC36668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8F70F-664C-4383-FFE6-09033A7CA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91AA06-77A8-8FF8-6CCA-89F598965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FE7AF5-F455-DE87-3819-5468E425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BF62DF-0321-0297-84C6-BC1F43503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904B3B-0E4A-3EB6-8111-8CD742152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76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35BB5E9-C182-9A55-B228-F86B274AA0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E16532-B144-037A-8B33-7F870E642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04F75-0A26-3167-FDCC-A3EC3CBC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CC198E-F73F-083C-B9B6-83302BBE6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03C8D2-EBB9-FE8D-95E9-80083D32B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06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98BFB8-4A28-F42E-08A7-EEA5CEC1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9EE8EE-3E76-A774-4629-73BC020AB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318BDC-0834-B0BF-B5A4-E3CB468E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74D541-F5A3-13E9-84DE-ED91BD54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337425-60D9-8D46-E116-82E9FFF4D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2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6C948-41DE-F3B2-5FEC-45E106EF7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B4366D-D566-8E8A-4713-076E39285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64AED8-D555-BE7E-44F2-7C64026B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F920A9-A442-F3C7-F40C-331FBA0D7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6DB0C3-9D86-6E36-C844-A1125F64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6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06875-3795-C280-6F79-9ABE41DB1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EA3EB4-0CCD-9075-8E01-A0DCE6242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F98549-61FF-A05C-B0FA-B460C66D3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EACA54-EB04-FFE3-4DAF-2F8C6AE8E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F99E7D-6511-1650-53FA-975D9CEC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12D1B8-29DB-E8ED-C416-0F8B02C7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53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FFD33-6681-6295-83E0-693167C0C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0A3B3A-6E4D-98C7-F240-0F4C145EF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7116B0-E863-0FE1-2341-152655D76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34959E6-60C9-70E0-6994-CF8F63118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BCBA1E-B51F-0680-058C-C88A0EF764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012504C-2D65-9033-538E-C5A8C50A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FE06CEF-150F-9F0C-E8FB-2180D30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1EB16F-70E3-6AAC-CD46-55864BB1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28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CC29F-04C7-3BC1-CEF6-B7A6D331E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7553728-11FE-365D-BF21-FEA6661D4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52D7BD-237F-6B35-1CDC-029F40B01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FD4CF95-DA01-298A-51DE-738E06FF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5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7B9D184-6784-89F1-2881-F1CDE8AA7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892151-9D6D-7A36-F282-BB7692E9E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8777E3-D2EB-964D-7B63-92F309F9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66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151FC-6DF2-7364-8A43-D2D968AC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21C272-06D6-B3B2-2F7D-4B94FC8C3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6CE871-A372-EE91-F308-9D343CE3D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6393B8-9A85-C74C-7A39-392C078FB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7B0573-285B-2543-5837-712DD7533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567DD4-FA52-B85D-B49F-F36CE48A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2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2464B5-090D-CBE8-2209-4F6C16134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AA64AE-B755-D938-37AB-5E97B1DAA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36543F-6172-B8C6-8362-F3FF958EB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1F1067-A097-DB9A-0CB9-E5D7987D6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8D1D35-9BB8-6966-1237-071A2AF8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E0935B-969C-D807-50D9-B7C4C1D1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78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218F0-B6F3-9BE4-34D3-A9FC0398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D62242-7181-EA46-0F05-B151F7441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8FF4CB-B800-7FD4-8E59-2D497E3E9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CCCCE-37CA-4DEC-B932-7A6529AC632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15BF84-ACA5-AB43-7E6F-2408242E3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9D9429-4048-9B84-90E4-26829BBBC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53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ct.rcoko65.ru/doc_instruction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cloud.yandex.ru/services/datalens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hyperlink" Target="mailto:n.y.zakharova@sakhalin.gov.ru" TargetMode="External"/><Relationship Id="rId4" Type="http://schemas.openxmlformats.org/officeDocument/2006/relationships/hyperlink" Target="http://ct.rcoko65.ru/bookl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104332"/>
              </p:ext>
            </p:extLst>
          </p:nvPr>
        </p:nvGraphicFramePr>
        <p:xfrm>
          <a:off x="367468" y="756246"/>
          <a:ext cx="11407699" cy="3440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3890">
                  <a:extLst>
                    <a:ext uri="{9D8B030D-6E8A-4147-A177-3AD203B41FA5}">
                      <a16:colId xmlns:a16="http://schemas.microsoft.com/office/drawing/2014/main" val="2873455975"/>
                    </a:ext>
                  </a:extLst>
                </a:gridCol>
                <a:gridCol w="3612337">
                  <a:extLst>
                    <a:ext uri="{9D8B030D-6E8A-4147-A177-3AD203B41FA5}">
                      <a16:colId xmlns:a16="http://schemas.microsoft.com/office/drawing/2014/main" val="564530285"/>
                    </a:ext>
                  </a:extLst>
                </a:gridCol>
                <a:gridCol w="3641472">
                  <a:extLst>
                    <a:ext uri="{9D8B030D-6E8A-4147-A177-3AD203B41FA5}">
                      <a16:colId xmlns:a16="http://schemas.microsoft.com/office/drawing/2014/main" val="1816608753"/>
                    </a:ext>
                  </a:extLst>
                </a:gridCol>
              </a:tblGrid>
              <a:tr h="12701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Средний балл оценки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удовлетворенности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качеством школьного образования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Инструкции и формы отчетов</a:t>
                      </a:r>
                      <a:endParaRPr lang="ru-RU" sz="1800" b="1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Сайт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Образование Развитие Успех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022939"/>
                  </a:ext>
                </a:extLst>
              </a:tr>
              <a:tr h="683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2"/>
                        </a:rPr>
                        <a:t>https://cloud.yandex.ru/services/datalens</a:t>
                      </a:r>
                      <a:endParaRPr lang="ru-RU" sz="1800" dirty="0" smtClean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3"/>
                        </a:rPr>
                        <a:t>http://ct.rcoko65.ru/doc_instruction</a:t>
                      </a:r>
                      <a:r>
                        <a:rPr lang="en-US" sz="1800" dirty="0" smtClean="0"/>
                        <a:t> </a:t>
                      </a:r>
                      <a:endParaRPr lang="ru-RU" sz="1800" dirty="0" smtClean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hlinkClick r:id="rId4"/>
                        </a:rPr>
                        <a:t>http://ct.rcoko65.ru/booklet/</a:t>
                      </a:r>
                      <a:endParaRPr lang="ru-RU" sz="1800" dirty="0" smtClean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360133"/>
                  </a:ext>
                </a:extLst>
              </a:tr>
              <a:tr h="1486272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71312"/>
                  </a:ext>
                </a:extLst>
              </a:tr>
            </a:tbl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221" y="4196538"/>
            <a:ext cx="1701347" cy="629019"/>
          </a:xfrm>
        </p:spPr>
        <p:txBody>
          <a:bodyPr>
            <a:normAutofit fontScale="90000"/>
          </a:bodyPr>
          <a:lstStyle/>
          <a:p>
            <a:r>
              <a:rPr lang="ru-RU" sz="2400" b="1" i="1" u="sng" dirty="0" smtClean="0">
                <a:solidFill>
                  <a:srgbClr val="002060"/>
                </a:solidFill>
                <a:latin typeface="+mn-lt"/>
              </a:rPr>
              <a:t>Контакты:</a:t>
            </a:r>
            <a:endParaRPr lang="ru-RU" sz="2400" b="1" i="1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4B2B35-7CD7-0847-AD31-E3EDCF6D6610}"/>
              </a:ext>
            </a:extLst>
          </p:cNvPr>
          <p:cNvSpPr txBox="1"/>
          <p:nvPr/>
        </p:nvSpPr>
        <p:spPr>
          <a:xfrm>
            <a:off x="211873" y="4637468"/>
            <a:ext cx="1132354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lnSpc>
                <a:spcPts val="2400"/>
              </a:lnSpc>
              <a:spcAft>
                <a:spcPts val="800"/>
              </a:spcAft>
            </a:pPr>
            <a:r>
              <a:rPr lang="ru-RU" b="1" dirty="0" smtClean="0">
                <a:latin typeface="trebuchet ms" panose="020B0603020202020204" pitchFamily="34" charset="0"/>
              </a:rPr>
              <a:t>Захарова </a:t>
            </a:r>
            <a:r>
              <a:rPr lang="ru-RU" b="1" dirty="0">
                <a:latin typeface="trebuchet ms" panose="020B0603020202020204" pitchFamily="34" charset="0"/>
              </a:rPr>
              <a:t>Наталья Юрьевна, </a:t>
            </a:r>
            <a:r>
              <a:rPr lang="ru-RU" sz="1600" b="1" dirty="0">
                <a:latin typeface="trebuchet ms" panose="020B0603020202020204" pitchFamily="34" charset="0"/>
              </a:rPr>
              <a:t>начальник отдела сопровождения цифровых процессов в образовании</a:t>
            </a:r>
            <a:endParaRPr lang="ru-RU" sz="16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indent="450215">
              <a:lnSpc>
                <a:spcPts val="216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</a:rPr>
              <a:t>8 (4242) 55-61-68 доб. 508#</a:t>
            </a:r>
          </a:p>
          <a:p>
            <a:pPr indent="450215">
              <a:lnSpc>
                <a:spcPts val="2160"/>
              </a:lnSpc>
              <a:spcAft>
                <a:spcPts val="800"/>
              </a:spcAft>
            </a:pPr>
            <a:r>
              <a:rPr lang="en-US" dirty="0">
                <a:hlinkClick r:id="rId5"/>
              </a:rPr>
              <a:t>n.y.zakharova@sakhalin.gov.ru</a:t>
            </a:r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21" y="5775544"/>
            <a:ext cx="109281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rebuchet ms" panose="020B0603020202020204" pitchFamily="34" charset="0"/>
              </a:rPr>
              <a:t>Яцик</a:t>
            </a:r>
            <a:r>
              <a:rPr lang="ru-RU" b="1" dirty="0" smtClean="0">
                <a:latin typeface="trebuchet ms" panose="020B0603020202020204" pitchFamily="34" charset="0"/>
              </a:rPr>
              <a:t> Александр Владимирович</a:t>
            </a:r>
            <a:r>
              <a:rPr lang="ru-RU" sz="2000" b="1" smtClean="0">
                <a:latin typeface="trebuchet ms" panose="020B0603020202020204" pitchFamily="34" charset="0"/>
              </a:rPr>
              <a:t>, </a:t>
            </a:r>
            <a:r>
              <a:rPr lang="ru-RU" sz="1600" b="1" smtClean="0">
                <a:latin typeface="trebuchet ms" panose="020B0603020202020204" pitchFamily="34" charset="0"/>
              </a:rPr>
              <a:t>техник</a:t>
            </a:r>
            <a:r>
              <a:rPr lang="ru-RU" sz="2000" b="1" smtClean="0">
                <a:latin typeface="trebuchet ms" panose="020B0603020202020204" pitchFamily="34" charset="0"/>
              </a:rPr>
              <a:t> </a:t>
            </a:r>
            <a:r>
              <a:rPr lang="ru-RU" sz="1600" b="1" dirty="0" smtClean="0">
                <a:latin typeface="trebuchet ms" panose="020B0603020202020204" pitchFamily="34" charset="0"/>
              </a:rPr>
              <a:t>отдела </a:t>
            </a:r>
            <a:r>
              <a:rPr lang="ru-RU" sz="1600" b="1" dirty="0">
                <a:latin typeface="trebuchet ms" panose="020B0603020202020204" pitchFamily="34" charset="0"/>
              </a:rPr>
              <a:t>программно-технического </a:t>
            </a:r>
            <a:r>
              <a:rPr lang="ru-RU" sz="1600" b="1" dirty="0" smtClean="0">
                <a:latin typeface="trebuchet ms" panose="020B0603020202020204" pitchFamily="34" charset="0"/>
              </a:rPr>
              <a:t>обеспечения </a:t>
            </a:r>
          </a:p>
          <a:p>
            <a:endParaRPr lang="ru-RU" sz="1600" b="1" dirty="0" smtClean="0">
              <a:latin typeface="trebuchet ms" panose="020B0603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trebuchet ms" panose="020B0603020202020204" pitchFamily="34" charset="0"/>
              </a:rPr>
              <a:t>8</a:t>
            </a:r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(4242</a:t>
            </a:r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</a:rPr>
              <a:t>) 55-62-06 доб. 503#</a:t>
            </a:r>
            <a:r>
              <a:rPr lang="ru-RU" dirty="0"/>
              <a:t> </a:t>
            </a:r>
            <a:endParaRPr lang="ru-RU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570" y="2828188"/>
            <a:ext cx="1257475" cy="12288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747" y="2796636"/>
            <a:ext cx="1247949" cy="12574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398" y="2796636"/>
            <a:ext cx="1238423" cy="1267002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 txBox="1">
            <a:spLocks/>
          </p:cNvSpPr>
          <p:nvPr/>
        </p:nvSpPr>
        <p:spPr>
          <a:xfrm>
            <a:off x="607220" y="127227"/>
            <a:ext cx="2448214" cy="629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i="1" u="sng" dirty="0" smtClean="0">
                <a:solidFill>
                  <a:srgbClr val="002060"/>
                </a:solidFill>
                <a:latin typeface="+mn-lt"/>
              </a:rPr>
              <a:t>Важные ссылки:</a:t>
            </a:r>
            <a:endParaRPr lang="ru-RU" sz="2400" b="1" i="1" u="sng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1481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66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Тема Office</vt:lpstr>
      <vt:lpstr>Контакты: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«Внедрение ФГИС «Моя школа»</dc:title>
  <dc:creator>Сергей Захаров</dc:creator>
  <cp:lastModifiedBy>user</cp:lastModifiedBy>
  <cp:revision>53</cp:revision>
  <dcterms:created xsi:type="dcterms:W3CDTF">2022-08-24T10:40:35Z</dcterms:created>
  <dcterms:modified xsi:type="dcterms:W3CDTF">2022-11-22T06:40:51Z</dcterms:modified>
</cp:coreProperties>
</file>