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309" r:id="rId3"/>
    <p:sldId id="308" r:id="rId4"/>
    <p:sldId id="310" r:id="rId5"/>
    <p:sldId id="311" r:id="rId6"/>
    <p:sldId id="312" r:id="rId7"/>
    <p:sldId id="318" r:id="rId8"/>
    <p:sldId id="313" r:id="rId9"/>
    <p:sldId id="315" r:id="rId10"/>
    <p:sldId id="314" r:id="rId11"/>
    <p:sldId id="316" r:id="rId12"/>
    <p:sldId id="317" r:id="rId13"/>
    <p:sldId id="31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0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9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2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45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3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9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0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2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5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5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8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1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3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6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8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5E7AE-AE0E-4DBC-85B5-F4AFD4BFF18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8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2493" y="3297040"/>
            <a:ext cx="6756806" cy="1189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работе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570" y="992781"/>
            <a:ext cx="50127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МСОКО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41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4984" r="25722" b="44537"/>
          <a:stretch>
            <a:fillRect/>
          </a:stretch>
        </p:blipFill>
        <p:spPr bwMode="auto">
          <a:xfrm>
            <a:off x="1419224" y="884921"/>
            <a:ext cx="9426575" cy="448717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9983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7970" r="25978" b="35820"/>
          <a:stretch>
            <a:fillRect/>
          </a:stretch>
        </p:blipFill>
        <p:spPr bwMode="auto">
          <a:xfrm>
            <a:off x="1203324" y="660717"/>
            <a:ext cx="9756775" cy="518128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/>
        </p:spPr>
      </p:pic>
      <p:sp>
        <p:nvSpPr>
          <p:cNvPr id="3" name="Прямоугольник 2"/>
          <p:cNvSpPr/>
          <p:nvPr/>
        </p:nvSpPr>
        <p:spPr>
          <a:xfrm>
            <a:off x="1203324" y="660717"/>
            <a:ext cx="9756775" cy="2590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4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42209" r="30348" b="31403"/>
          <a:stretch>
            <a:fillRect/>
          </a:stretch>
        </p:blipFill>
        <p:spPr bwMode="auto">
          <a:xfrm>
            <a:off x="1343022" y="524861"/>
            <a:ext cx="9871075" cy="285947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63500">
            <a:contourClr>
              <a:srgbClr val="FF0000"/>
            </a:contourClr>
          </a:sp3d>
          <a:extLst/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29672" r="30124" b="46448"/>
          <a:stretch>
            <a:fillRect/>
          </a:stretch>
        </p:blipFill>
        <p:spPr bwMode="auto">
          <a:xfrm>
            <a:off x="1343023" y="3750003"/>
            <a:ext cx="9871075" cy="26155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82550">
            <a:contourClr>
              <a:srgbClr val="FF000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765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245" y="1106279"/>
            <a:ext cx="8481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7727" y="2164262"/>
            <a:ext cx="3230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Наш сайт: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http</a:t>
            </a:r>
            <a:r>
              <a:rPr lang="en-US" sz="2800" dirty="0">
                <a:solidFill>
                  <a:srgbClr val="002060"/>
                </a:solidFill>
              </a:rPr>
              <a:t>://sakhcdo.ru/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104" y="3512635"/>
            <a:ext cx="62633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Корниенко Светлана Анатольевна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E-mail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 smtClean="0">
                <a:solidFill>
                  <a:srgbClr val="002060"/>
                </a:solidFill>
              </a:rPr>
              <a:t>mr.tsdo@mail.ru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8-800-301-12-95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8 </a:t>
            </a:r>
            <a:r>
              <a:rPr lang="en-US" sz="2400" b="1" dirty="0">
                <a:solidFill>
                  <a:srgbClr val="002060"/>
                </a:solidFill>
              </a:rPr>
              <a:t>(4242)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55-62-06 </a:t>
            </a:r>
            <a:r>
              <a:rPr lang="ru-RU" sz="2400" b="1" dirty="0">
                <a:solidFill>
                  <a:srgbClr val="002060"/>
                </a:solidFill>
              </a:rPr>
              <a:t>доб. 504#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849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738785"/>
            <a:ext cx="5720996" cy="42677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5437" y="938961"/>
            <a:ext cx="3220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http://sakhcdo.ru/msoko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40" y="1476075"/>
            <a:ext cx="4323082" cy="4793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35" y="737192"/>
            <a:ext cx="5578387" cy="36579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616283" y="2747669"/>
            <a:ext cx="3914078" cy="8764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616283" y="2747669"/>
            <a:ext cx="3813717" cy="8764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1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7" y="152981"/>
            <a:ext cx="6313986" cy="3972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39" y="2708957"/>
            <a:ext cx="6705984" cy="3853612"/>
          </a:xfrm>
          <a:prstGeom prst="rect">
            <a:avLst/>
          </a:prstGeom>
        </p:spPr>
      </p:pic>
      <p:sp>
        <p:nvSpPr>
          <p:cNvPr id="4" name="Выноска со стрелкой влево 3"/>
          <p:cNvSpPr/>
          <p:nvPr/>
        </p:nvSpPr>
        <p:spPr>
          <a:xfrm>
            <a:off x="6539696" y="1388961"/>
            <a:ext cx="3356658" cy="115746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24486" y="1388961"/>
            <a:ext cx="19792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ФИО</a:t>
            </a:r>
          </a:p>
          <a:p>
            <a:pPr algn="ctr"/>
            <a:r>
              <a:rPr lang="ru-RU" sz="1400" b="1" dirty="0" smtClean="0"/>
              <a:t>Наименование ОО</a:t>
            </a:r>
          </a:p>
          <a:p>
            <a:pPr algn="ctr"/>
            <a:r>
              <a:rPr lang="ru-RU" sz="1400" b="1" dirty="0" smtClean="0"/>
              <a:t>Должность</a:t>
            </a:r>
          </a:p>
          <a:p>
            <a:pPr algn="ctr"/>
            <a:r>
              <a:rPr lang="ru-RU" sz="1400" b="1" dirty="0" smtClean="0"/>
              <a:t>Телефон</a:t>
            </a:r>
          </a:p>
          <a:p>
            <a:pPr algn="ctr"/>
            <a:r>
              <a:rPr lang="ru-RU" sz="1400" b="1" dirty="0" smtClean="0"/>
              <a:t>Эл. почта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7834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118" y="624465"/>
            <a:ext cx="9831387" cy="75886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Локальная нормативная база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856" y="2473974"/>
            <a:ext cx="65798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Положение о </a:t>
            </a:r>
            <a:r>
              <a:rPr lang="ru-RU" sz="2800" b="1" dirty="0" smtClean="0"/>
              <a:t>ВСОКО</a:t>
            </a:r>
            <a:endParaRPr lang="ru-RU" sz="2800" b="1" dirty="0" smtClean="0"/>
          </a:p>
          <a:p>
            <a:r>
              <a:rPr lang="ru-RU" sz="2800" b="1" dirty="0" smtClean="0"/>
              <a:t>Положение о </a:t>
            </a:r>
            <a:r>
              <a:rPr lang="ru-RU" sz="2800" b="1" dirty="0" err="1" smtClean="0"/>
              <a:t>внутришкольном</a:t>
            </a:r>
            <a:r>
              <a:rPr lang="ru-RU" sz="2800" b="1" dirty="0" smtClean="0"/>
              <a:t> мониторинге  </a:t>
            </a: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61273" y="5311035"/>
            <a:ext cx="43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Положение о КТП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150277" y="2242159"/>
            <a:ext cx="5523979" cy="1484900"/>
            <a:chOff x="6062595" y="1415441"/>
            <a:chExt cx="5523979" cy="1484900"/>
          </a:xfrm>
        </p:grpSpPr>
        <p:sp>
          <p:nvSpPr>
            <p:cNvPr id="5" name="Выноска со стрелкой влево 4"/>
            <p:cNvSpPr/>
            <p:nvPr/>
          </p:nvSpPr>
          <p:spPr>
            <a:xfrm>
              <a:off x="6062595" y="1415441"/>
              <a:ext cx="5523979" cy="14849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57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89523" y="1508195"/>
              <a:ext cx="44717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2000" dirty="0" smtClean="0"/>
                <a:t>Формы и виды оценки уровня освоения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2000" dirty="0" smtClean="0"/>
                <a:t>График внутреннего мониторинга и внешней оценки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4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014" y="327555"/>
            <a:ext cx="9831387" cy="75886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Локальная нормативная база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273" y="2043923"/>
            <a:ext cx="434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Положение о КТП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634628" y="1182148"/>
            <a:ext cx="6388276" cy="2308324"/>
            <a:chOff x="4634628" y="948443"/>
            <a:chExt cx="5523979" cy="2308324"/>
          </a:xfrm>
        </p:grpSpPr>
        <p:sp>
          <p:nvSpPr>
            <p:cNvPr id="5" name="Выноска со стрелкой влево 4"/>
            <p:cNvSpPr/>
            <p:nvPr/>
          </p:nvSpPr>
          <p:spPr>
            <a:xfrm>
              <a:off x="4634628" y="965799"/>
              <a:ext cx="5523979" cy="2290968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57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86815" y="948443"/>
              <a:ext cx="44717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Добавить к содержанию разделов и тем КТП «Планируемые результаты обучения»: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400" dirty="0" smtClean="0"/>
                <a:t>Контролируемые элементы содержания и их код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400" dirty="0" smtClean="0"/>
                <a:t>Проверяемые умения и их код</a:t>
              </a:r>
              <a:endParaRPr lang="ru-RU" sz="2400"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9" y="3995543"/>
            <a:ext cx="10479822" cy="20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4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404" y="116414"/>
            <a:ext cx="9151449" cy="78825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КТП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99" y="771664"/>
            <a:ext cx="9448350" cy="1818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" y="2590097"/>
            <a:ext cx="407212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КОДИФИКАТОР</a:t>
            </a:r>
            <a:endParaRPr lang="ru-RU" dirty="0"/>
          </a:p>
          <a:p>
            <a:pPr algn="ctr"/>
            <a:r>
              <a:rPr lang="ru-RU" b="1" dirty="0"/>
              <a:t>планируемых результатов освоения основной образовательной программы начального общего образования по математике для проведения процедур оценки учебных достижений обучающихся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97" y="2732431"/>
            <a:ext cx="6077798" cy="234347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87" y="4310015"/>
            <a:ext cx="5973009" cy="237205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948926" y="2419815"/>
            <a:ext cx="671289" cy="27989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620215" y="2419815"/>
            <a:ext cx="579913" cy="27989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434254" y="2419815"/>
            <a:ext cx="869795" cy="127123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035546" y="2419814"/>
            <a:ext cx="869795" cy="127123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6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043" y="239377"/>
            <a:ext cx="9537097" cy="83191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кодификаторы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378" y="1238555"/>
            <a:ext cx="4611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https://mcko.ru/pages/m_n_d_codificators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6" y="1717618"/>
            <a:ext cx="4413579" cy="4502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01" y="2631688"/>
            <a:ext cx="5608347" cy="30867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22622" y="1946441"/>
            <a:ext cx="583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/>
              <a:t>https://fipi.ru/ege/demoversii-specifikacii-kodifikatory</a:t>
            </a:r>
          </a:p>
        </p:txBody>
      </p:sp>
    </p:spTree>
    <p:extLst>
      <p:ext uri="{BB962C8B-B14F-4D97-AF65-F5344CB8AC3E}">
        <p14:creationId xmlns:p14="http://schemas.microsoft.com/office/powerpoint/2010/main" val="212600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3" y="637047"/>
            <a:ext cx="10402752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1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19833" r="24631" b="24338"/>
          <a:stretch>
            <a:fillRect/>
          </a:stretch>
        </p:blipFill>
        <p:spPr bwMode="auto">
          <a:xfrm>
            <a:off x="1102273" y="287720"/>
            <a:ext cx="10301451" cy="5923894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2653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2584</TotalTime>
  <Words>130</Words>
  <Application>Microsoft Office PowerPoint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Trebuchet MS</vt:lpstr>
      <vt:lpstr>Tw Cen MT</vt:lpstr>
      <vt:lpstr>Wingdings</vt:lpstr>
      <vt:lpstr>Контур</vt:lpstr>
      <vt:lpstr>     подготовка к работе</vt:lpstr>
      <vt:lpstr>Презентация PowerPoint</vt:lpstr>
      <vt:lpstr>Презентация PowerPoint</vt:lpstr>
      <vt:lpstr>Локальная нормативная база</vt:lpstr>
      <vt:lpstr>Локальная нормативная база</vt:lpstr>
      <vt:lpstr>Создание КТП</vt:lpstr>
      <vt:lpstr>кодификаторы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работе с учениками на индивидуальном обучении в АИС СГО</dc:title>
  <dc:creator>Аудитория1</dc:creator>
  <cp:lastModifiedBy>Kornienko</cp:lastModifiedBy>
  <cp:revision>177</cp:revision>
  <dcterms:created xsi:type="dcterms:W3CDTF">2020-02-10T04:00:38Z</dcterms:created>
  <dcterms:modified xsi:type="dcterms:W3CDTF">2020-06-22T01:38:45Z</dcterms:modified>
</cp:coreProperties>
</file>