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2FDA-6F20-471E-86EB-2340FBB787D3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6D9E-63C4-4709-B8B6-F22005082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3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B6D9E-63C4-4709-B8B6-F220050824D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9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8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2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1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2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7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19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4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8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5B15-1FC5-4F1D-B27F-59D1C51633EC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4C06-2F0B-4E91-82CB-899D8BFE9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7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yandex.ru/u/658377d5068ff03b121a7810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ct.rcoko65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pcenter.ru/national-project/informacionnoe-soprovozhdeni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ct.rcoko65.ru/node/34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60023" cy="3156674"/>
          </a:xfrm>
        </p:spPr>
        <p:txBody>
          <a:bodyPr/>
          <a:lstStyle/>
          <a:p>
            <a:r>
              <a:rPr lang="ru-RU" b="1" dirty="0" smtClean="0"/>
              <a:t>Результаты федерального мониторинга сущностей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7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МАОУ СОШ </a:t>
            </a:r>
            <a:r>
              <a:rPr lang="ru-RU" sz="2000" dirty="0" err="1"/>
              <a:t>с.Соловьевка</a:t>
            </a:r>
            <a:endParaRPr lang="ru-RU" sz="2000" dirty="0"/>
          </a:p>
          <a:p>
            <a:pPr algn="ctr"/>
            <a:r>
              <a:rPr lang="ru-RU" sz="2000" dirty="0"/>
              <a:t>МАОУ СОШ  с. </a:t>
            </a:r>
            <a:r>
              <a:rPr lang="ru-RU" sz="2000" dirty="0" smtClean="0"/>
              <a:t>Раздольное</a:t>
            </a:r>
          </a:p>
          <a:p>
            <a:pPr algn="ctr"/>
            <a:r>
              <a:rPr lang="ru-RU" sz="2000" dirty="0"/>
              <a:t>МАОУ СОШ №3 г. Корсакова</a:t>
            </a:r>
          </a:p>
          <a:p>
            <a:pPr algn="ctr"/>
            <a:r>
              <a:rPr lang="ru-RU" sz="2000" dirty="0"/>
              <a:t>МАОУ СОШ №6 г. Корсакова</a:t>
            </a:r>
          </a:p>
          <a:p>
            <a:pPr algn="ctr"/>
            <a:r>
              <a:rPr lang="ru-RU" sz="2000" dirty="0"/>
              <a:t>МАОУ СОШ с. Чапаево</a:t>
            </a:r>
          </a:p>
          <a:p>
            <a:pPr algn="ctr"/>
            <a:r>
              <a:rPr lang="ru-RU" sz="2000" dirty="0"/>
              <a:t>МАОУ СОШ с. Дачное</a:t>
            </a:r>
          </a:p>
          <a:p>
            <a:pPr algn="ctr"/>
            <a:r>
              <a:rPr lang="ru-RU" sz="2000" dirty="0"/>
              <a:t>МАОУ СОШ с. Озерское</a:t>
            </a:r>
          </a:p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 с. Горячие Ключи</a:t>
            </a:r>
          </a:p>
          <a:p>
            <a:pPr algn="ctr"/>
            <a:r>
              <a:rPr lang="ru-RU"/>
              <a:t>МБОУ СОШ с. Рейдово</a:t>
            </a:r>
          </a:p>
          <a:p>
            <a:pPr algn="ctr"/>
            <a:r>
              <a:rPr lang="ru-RU"/>
              <a:t>МБОУ СОШ г. Курильска</a:t>
            </a:r>
          </a:p>
          <a:p>
            <a:pPr algn="ctr"/>
            <a:r>
              <a:rPr lang="ru-RU"/>
              <a:t>МБОУ СШ с. Буревестник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№ 3 г. Невельска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58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Корсаковский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37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Курильский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3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Невельский</a:t>
            </a:r>
            <a:endParaRPr lang="ru-RU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8257" y="71509"/>
            <a:ext cx="11109960" cy="123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2. Публикации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о деятельности центров, проведённых мероприятиях,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достижениях обучающихся и педагогов за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01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ШИ с. Некрасовка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 пгт. Вахрушев имени И.П. Фархутдинова</a:t>
            </a:r>
          </a:p>
          <a:p>
            <a:pPr algn="ctr"/>
            <a:r>
              <a:rPr lang="ru-RU"/>
              <a:t>МКОУ СОШ с. Гастелло</a:t>
            </a:r>
          </a:p>
          <a:p>
            <a:pPr algn="ctr"/>
            <a:r>
              <a:rPr lang="ru-RU"/>
              <a:t>МБОУ СОШ № 1 г. Поронайска</a:t>
            </a:r>
          </a:p>
          <a:p>
            <a:pPr algn="ctr"/>
            <a:r>
              <a:rPr lang="ru-RU"/>
              <a:t>МБОУ СОШ  с.Леонидово</a:t>
            </a:r>
          </a:p>
          <a:p>
            <a:pPr algn="ctr"/>
            <a:r>
              <a:rPr lang="ru-RU"/>
              <a:t>МБОУ СОШ № 8 г. Поронайска</a:t>
            </a:r>
          </a:p>
          <a:p>
            <a:pPr algn="ctr"/>
            <a:r>
              <a:rPr lang="ru-RU"/>
              <a:t>МБОУ ШИ № 3 г. Поронайска</a:t>
            </a:r>
          </a:p>
          <a:p>
            <a:pPr algn="ctr"/>
            <a:r>
              <a:rPr lang="ru-RU"/>
              <a:t>МБОУ СОШ с. Восток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</a:t>
            </a:r>
            <a:r>
              <a:rPr lang="ru-RU" dirty="0" err="1" smtClean="0"/>
              <a:t>с.Онор</a:t>
            </a:r>
            <a:endParaRPr lang="ru-RU" dirty="0" smtClean="0"/>
          </a:p>
          <a:p>
            <a:pPr algn="ctr"/>
            <a:r>
              <a:rPr lang="ru-RU" dirty="0"/>
              <a:t>МБОУ СОШ с. Победино</a:t>
            </a:r>
          </a:p>
          <a:p>
            <a:pPr algn="ctr"/>
            <a:r>
              <a:rPr lang="ru-RU" dirty="0"/>
              <a:t>МБОУ СОШ с. Первомайск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1806" y="1306512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Охинский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Поронайский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82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Смирныховский</a:t>
            </a:r>
            <a:endParaRPr lang="ru-RU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8257" y="71509"/>
            <a:ext cx="11109960" cy="123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2. Публикации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о деятельности центров, проведённых мероприятиях,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достижениях обучающихся и педагогов за 2023 год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9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913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с. Красногорск </a:t>
            </a:r>
          </a:p>
          <a:p>
            <a:pPr algn="ctr"/>
            <a:r>
              <a:rPr lang="ru-RU" dirty="0"/>
              <a:t>МБОУ СОШ с. </a:t>
            </a:r>
            <a:r>
              <a:rPr lang="ru-RU" dirty="0" smtClean="0"/>
              <a:t>Пензенское</a:t>
            </a:r>
          </a:p>
          <a:p>
            <a:pPr algn="ctr"/>
            <a:r>
              <a:rPr lang="ru-RU" dirty="0"/>
              <a:t>МБОУ СОШ №2 г. Томари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МБОУ СОШ с. Ясное</a:t>
            </a:r>
          </a:p>
          <a:p>
            <a:pPr algn="ctr"/>
            <a:r>
              <a:rPr lang="ru-RU" sz="1600" dirty="0"/>
              <a:t>МБОУ СОШ с. Молодежное</a:t>
            </a:r>
          </a:p>
          <a:p>
            <a:pPr algn="ctr"/>
            <a:r>
              <a:rPr lang="ru-RU" sz="1600" dirty="0"/>
              <a:t>МБОУ СОШ с. </a:t>
            </a:r>
            <a:r>
              <a:rPr lang="ru-RU" sz="1600" dirty="0" err="1"/>
              <a:t>Арги-Паги</a:t>
            </a:r>
            <a:endParaRPr lang="ru-RU" sz="1600" dirty="0"/>
          </a:p>
          <a:p>
            <a:pPr algn="ctr"/>
            <a:r>
              <a:rPr lang="ru-RU" sz="1600" dirty="0"/>
              <a:t>МБОУ СОШ с. </a:t>
            </a:r>
            <a:r>
              <a:rPr lang="ru-RU" sz="1600" dirty="0" err="1"/>
              <a:t>Адо-Тымово</a:t>
            </a:r>
            <a:endParaRPr lang="ru-RU" sz="1600" dirty="0"/>
          </a:p>
          <a:p>
            <a:pPr algn="ctr"/>
            <a:r>
              <a:rPr lang="ru-RU" sz="1600" dirty="0"/>
              <a:t>МБОУ СОШ № 1 </a:t>
            </a:r>
            <a:r>
              <a:rPr lang="ru-RU" sz="1600" dirty="0" err="1"/>
              <a:t>пгт</a:t>
            </a:r>
            <a:r>
              <a:rPr lang="ru-RU" sz="1600" dirty="0"/>
              <a:t>. Тымовское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с. Краснополье</a:t>
            </a:r>
          </a:p>
          <a:p>
            <a:pPr algn="ctr"/>
            <a:r>
              <a:rPr lang="ru-RU"/>
              <a:t>МБОУ СОШ  с.Бошняково </a:t>
            </a:r>
          </a:p>
          <a:p>
            <a:pPr algn="ctr"/>
            <a:r>
              <a:rPr lang="ru-RU"/>
              <a:t>МАОУ СОШ «Синтез» пгт.Шахтерск</a:t>
            </a:r>
          </a:p>
          <a:p>
            <a:pPr algn="ctr"/>
            <a:r>
              <a:rPr lang="ru-RU"/>
              <a:t>МБОУ СОШ № 5 г. Углегорска</a:t>
            </a:r>
          </a:p>
          <a:p>
            <a:pPr algn="ctr"/>
            <a:r>
              <a:rPr lang="ru-RU"/>
              <a:t>МБОУ СОШ № 1 г. Углегорска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52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Томаринский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Тымовский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40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Углегорский</a:t>
            </a:r>
            <a:endParaRPr lang="ru-RU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713913" y="142824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2. Публикации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о деятельности центров, проведённых мероприятиях,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достижениях обучающихся и педагогов за 2023 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06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913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с. Костромское </a:t>
            </a:r>
          </a:p>
          <a:p>
            <a:pPr algn="ctr"/>
            <a:r>
              <a:rPr lang="ru-RU" dirty="0" smtClean="0"/>
              <a:t>МАОУ </a:t>
            </a:r>
            <a:r>
              <a:rPr lang="ru-RU" dirty="0"/>
              <a:t>СОШ № 8 г. Холмска</a:t>
            </a:r>
          </a:p>
          <a:p>
            <a:pPr algn="ctr"/>
            <a:r>
              <a:rPr lang="ru-RU" dirty="0"/>
              <a:t>МАОУ СОШ  с. </a:t>
            </a:r>
            <a:r>
              <a:rPr lang="ru-RU" dirty="0" err="1"/>
              <a:t>Чапланово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с.Малокурильское</a:t>
            </a:r>
          </a:p>
          <a:p>
            <a:pPr algn="ctr"/>
            <a:r>
              <a:rPr lang="ru-RU"/>
              <a:t>МБОУ СОШ  с. Крабозаводское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МАОУ СОШ № 34 с. Березняки</a:t>
            </a:r>
          </a:p>
          <a:p>
            <a:pPr algn="ctr"/>
            <a:r>
              <a:rPr lang="ru-RU" sz="1400" dirty="0"/>
              <a:t>МАОУ СОШ № 18 села </a:t>
            </a:r>
            <a:r>
              <a:rPr lang="ru-RU" sz="1400" dirty="0" smtClean="0"/>
              <a:t>Синегорск</a:t>
            </a:r>
          </a:p>
          <a:p>
            <a:pPr algn="ctr"/>
            <a:r>
              <a:rPr lang="ru-RU" sz="1400" dirty="0" smtClean="0"/>
              <a:t>МАОУ </a:t>
            </a:r>
            <a:r>
              <a:rPr lang="ru-RU" sz="1400" dirty="0"/>
              <a:t>Восточная гимназия </a:t>
            </a:r>
            <a:r>
              <a:rPr lang="ru-RU" sz="1400" dirty="0" err="1"/>
              <a:t>г.Южно</a:t>
            </a:r>
            <a:r>
              <a:rPr lang="ru-RU" sz="1400" dirty="0"/>
              <a:t>-Сахалинска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17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Холмский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5476" y="1294989"/>
            <a:ext cx="207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Южно-Курильский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39242" y="1303477"/>
            <a:ext cx="192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Южно-Сахалинск</a:t>
            </a:r>
            <a:endParaRPr lang="ru-RU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2. Публикации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о деятельности центров, проведённых мероприятиях,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достижениях обучающихся и педагогов за 2023 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56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Информация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1074" y="1200957"/>
            <a:ext cx="10762471" cy="3329472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срок до 27.12.2023 г. необходимо исправить замечания и заполнить Яндекс форму по ссылке: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rgbClr val="FF0000"/>
                </a:solidFill>
                <a:hlinkClick r:id="rId2"/>
              </a:rPr>
              <a:t>://forms.yandex.ru/u/658377d5068ff03b121a7810</a:t>
            </a:r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/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184" y="2526520"/>
            <a:ext cx="2000250" cy="19392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1074" y="4907345"/>
            <a:ext cx="10762471" cy="164808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9430" y="5013362"/>
            <a:ext cx="2962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chemeClr val="dk1"/>
                </a:solidFill>
              </a:rPr>
              <a:t>Контактная информация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8870" y="5519489"/>
            <a:ext cx="768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Сайт ЦЦТО: </a:t>
            </a:r>
            <a:r>
              <a:rPr lang="en-US" dirty="0">
                <a:hlinkClick r:id="rId4"/>
              </a:rPr>
              <a:t>https://ct.rcoko65.ru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ru-RU" dirty="0" err="1"/>
              <a:t>Максимец</a:t>
            </a:r>
            <a:r>
              <a:rPr lang="ru-RU" dirty="0"/>
              <a:t> Диана Витальевна - методист, тел.: 8 (4242) 55-63-70 доб. 509#</a:t>
            </a:r>
            <a:r>
              <a:rPr lang="ru-RU" b="1" dirty="0"/>
              <a:t> </a:t>
            </a:r>
            <a:endParaRPr lang="ru-RU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7559" y="5013362"/>
            <a:ext cx="1403696" cy="144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10513" y="1487028"/>
            <a:ext cx="4168019" cy="510908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49607" y="3959440"/>
            <a:ext cx="5993662" cy="2636669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0514" y="390849"/>
            <a:ext cx="4155389" cy="954107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7046" y="390845"/>
            <a:ext cx="6239193" cy="95410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n-lt"/>
              </a:rPr>
              <a:t>По результатам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федерального мониторинга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были выявлены следующие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систематические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недоработки: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81" y="1518081"/>
            <a:ext cx="4006393" cy="5015883"/>
          </a:xfrm>
        </p:spPr>
      </p:pic>
      <p:sp>
        <p:nvSpPr>
          <p:cNvPr id="5" name="TextBox 4"/>
          <p:cNvSpPr txBox="1"/>
          <p:nvPr/>
        </p:nvSpPr>
        <p:spPr>
          <a:xfrm>
            <a:off x="5384798" y="1344953"/>
            <a:ext cx="64414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Размещение неактуального расписания по основным общеобразовательным программам, программам внеурочной деятельности и дополнительного образования. </a:t>
            </a:r>
            <a:endParaRPr lang="ru-RU" sz="20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Отсутствие публикаций о деятельности центров, проведённых мероприятиях, достижениях обучающихся и педагогах за 2023 год.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03594" y="4439890"/>
            <a:ext cx="5610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Дополнительно </a:t>
            </a:r>
            <a:r>
              <a:rPr lang="ru-RU" sz="1600" dirty="0"/>
              <a:t>сообщаем о необходимости проконтролировать размещение в подразделах «Документы» актуальных Методических рекомендаций по созданию и функционированию в общеобразовательных организациях, расположенных в сельской местности и малых городах, центров </a:t>
            </a:r>
            <a:r>
              <a:rPr lang="ru-RU" sz="1600" dirty="0" smtClean="0"/>
              <a:t>образования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22867" y="390846"/>
            <a:ext cx="4168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Письмо </a:t>
            </a:r>
            <a:r>
              <a:rPr lang="ru-RU" sz="1400" dirty="0" smtClean="0"/>
              <a:t>от ФГАУ «Центр просветительских инициатив </a:t>
            </a:r>
            <a:r>
              <a:rPr lang="ru-RU" sz="1400" dirty="0" err="1" smtClean="0"/>
              <a:t>Минпросвещения</a:t>
            </a:r>
            <a:r>
              <a:rPr lang="ru-RU" sz="1400" dirty="0" smtClean="0"/>
              <a:t> РФ» о мониторинге </a:t>
            </a:r>
            <a:r>
              <a:rPr lang="ru-RU" sz="1400" dirty="0"/>
              <a:t>официальных сайтов образовательных организаций от 13 декабря 2023 г. № 100/1312-12</a:t>
            </a:r>
          </a:p>
        </p:txBody>
      </p:sp>
    </p:spTree>
    <p:extLst>
      <p:ext uri="{BB962C8B-B14F-4D97-AF65-F5344CB8AC3E}">
        <p14:creationId xmlns:p14="http://schemas.microsoft.com/office/powerpoint/2010/main" val="3607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5761" y="476454"/>
            <a:ext cx="11602818" cy="2658843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5762" y="4181873"/>
            <a:ext cx="11602817" cy="2521902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26203" y="3191360"/>
            <a:ext cx="10059657" cy="883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Отсутствуют на сайтах всех образовательных организаций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5760" y="71120"/>
            <a:ext cx="11381740" cy="318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МЕТОДИЧЕСКИЕ РЕКОМЕНДАЦИИ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по </a:t>
            </a:r>
            <a:r>
              <a:rPr lang="ru-RU" sz="3200" b="1" dirty="0">
                <a:solidFill>
                  <a:srgbClr val="002060"/>
                </a:solidFill>
              </a:rPr>
              <a:t>созданию и функционированию в общеобразовательных </a:t>
            </a:r>
            <a:r>
              <a:rPr lang="ru-RU" sz="3200" b="1" dirty="0" smtClean="0">
                <a:solidFill>
                  <a:srgbClr val="002060"/>
                </a:solidFill>
              </a:rPr>
              <a:t>организациях, расположенных </a:t>
            </a:r>
            <a:r>
              <a:rPr lang="ru-RU" sz="3200" b="1" dirty="0">
                <a:solidFill>
                  <a:srgbClr val="002060"/>
                </a:solidFill>
              </a:rPr>
              <a:t>в сельской местности и малых городах, центров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образования, направленные письмом от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30.11.2023 №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ТВ-2356/02  и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№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ТВ-2357/02 </a:t>
            </a:r>
            <a:r>
              <a:rPr lang="ru-RU" sz="3200" b="1" dirty="0" err="1" smtClean="0">
                <a:solidFill>
                  <a:srgbClr val="002060"/>
                </a:solidFill>
                <a:latin typeface="+mn-lt"/>
              </a:rPr>
              <a:t>Минпрос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2768" y="5026506"/>
            <a:ext cx="34660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Сайт Центра просветительских инициатив - «Нацпроект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«Образование» – «Информационное сопровождение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»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https://mpcenter.ru/national-project/informacionnoe-soprovozhdenie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/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3002" y="4219817"/>
            <a:ext cx="9972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/>
              <a:t>Ссылки на методические рекомендации </a:t>
            </a:r>
            <a:r>
              <a:rPr lang="ru-RU" b="1" u="sng" dirty="0">
                <a:solidFill>
                  <a:srgbClr val="002060"/>
                </a:solidFill>
              </a:rPr>
              <a:t>от 30.11.2023 № ТВ-2356/02 </a:t>
            </a:r>
            <a:r>
              <a:rPr lang="ru-RU" b="1" u="sng" dirty="0" smtClean="0">
                <a:solidFill>
                  <a:srgbClr val="002060"/>
                </a:solidFill>
              </a:rPr>
              <a:t>и </a:t>
            </a:r>
            <a:r>
              <a:rPr lang="ru-RU" b="1" u="sng" dirty="0">
                <a:solidFill>
                  <a:srgbClr val="002060"/>
                </a:solidFill>
              </a:rPr>
              <a:t>№ ТВ-2357/02 </a:t>
            </a:r>
            <a:r>
              <a:rPr lang="ru-RU" b="1" u="sng" dirty="0" err="1" smtClean="0">
                <a:solidFill>
                  <a:srgbClr val="002060"/>
                </a:solidFill>
              </a:rPr>
              <a:t>Минпрос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РФ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933338" y="4746045"/>
            <a:ext cx="2726" cy="14315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54804" y="5092464"/>
            <a:ext cx="3669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Сайт ЦЦТО –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«Мониторинги» -  «Мониторинг сайтов»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«Мониторинг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сайтов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сущностей»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ct.rcoko65.ru/node/348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210" y="4662147"/>
            <a:ext cx="1672040" cy="171940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5809" y="4735112"/>
            <a:ext cx="1612330" cy="155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Расписание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по основным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общеобразовательным программам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, программам внеурочной деятельности и дополнительного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образования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на 2023-2024 учебный 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МБОУ СОШ № </a:t>
            </a:r>
            <a:r>
              <a:rPr lang="ru-RU" sz="2800" dirty="0" smtClean="0"/>
              <a:t>1</a:t>
            </a:r>
          </a:p>
          <a:p>
            <a:pPr algn="ctr"/>
            <a:r>
              <a:rPr lang="ru-RU" sz="2800" dirty="0"/>
              <a:t>МБОУ СОШ №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/>
              <a:t>МБОУ СОШ № 3 с. Огоньки  </a:t>
            </a:r>
          </a:p>
          <a:p>
            <a:pPr algn="ctr"/>
            <a:r>
              <a:rPr lang="ru-RU" sz="2000" dirty="0"/>
              <a:t>МАОУ СОШ № 1 г. Анива</a:t>
            </a:r>
          </a:p>
          <a:p>
            <a:pPr algn="ctr"/>
            <a:r>
              <a:rPr lang="ru-RU" sz="2000" dirty="0"/>
              <a:t>МАОУ СОШ № 2 г. </a:t>
            </a:r>
            <a:r>
              <a:rPr lang="ru-RU" sz="2000" dirty="0" smtClean="0"/>
              <a:t>Анива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</a:t>
            </a:r>
            <a:r>
              <a:rPr lang="ru-RU" dirty="0" err="1"/>
              <a:t>с.Быков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МБОУ СОШ </a:t>
            </a:r>
            <a:r>
              <a:rPr lang="ru-RU" dirty="0" err="1" smtClean="0"/>
              <a:t>с.Советское</a:t>
            </a:r>
            <a:endParaRPr lang="ru-RU" dirty="0" smtClean="0"/>
          </a:p>
          <a:p>
            <a:pPr algn="ctr"/>
            <a:r>
              <a:rPr lang="ru-RU" dirty="0"/>
              <a:t> МБОУ СОШ № 2 г. Долинска</a:t>
            </a:r>
          </a:p>
          <a:p>
            <a:pPr algn="ctr"/>
            <a:r>
              <a:rPr lang="ru-RU" dirty="0"/>
              <a:t>МБОУ СОШ с. Покровка</a:t>
            </a:r>
          </a:p>
          <a:p>
            <a:pPr algn="ctr"/>
            <a:r>
              <a:rPr lang="ru-RU" dirty="0"/>
              <a:t>МБОУ СОШ  с. </a:t>
            </a:r>
            <a:r>
              <a:rPr lang="ru-RU" dirty="0" err="1"/>
              <a:t>Углезаводск</a:t>
            </a:r>
            <a:endParaRPr lang="ru-RU" dirty="0"/>
          </a:p>
          <a:p>
            <a:pPr algn="ctr"/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60857" y="1303477"/>
            <a:ext cx="3081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Александровск-Сахалинский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2492" y="130347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Анивский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452436" y="1290923"/>
            <a:ext cx="13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Долинский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45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МАОУ СОШ </a:t>
            </a:r>
            <a:r>
              <a:rPr lang="ru-RU" sz="2000" dirty="0" err="1" smtClean="0"/>
              <a:t>с.Соловьевка</a:t>
            </a:r>
            <a:endParaRPr lang="ru-RU" sz="2000" dirty="0" smtClean="0"/>
          </a:p>
          <a:p>
            <a:pPr algn="ctr"/>
            <a:r>
              <a:rPr lang="ru-RU" sz="2000" dirty="0"/>
              <a:t>МАОУ СОШ №6 г. Корсакова</a:t>
            </a:r>
          </a:p>
          <a:p>
            <a:pPr algn="ctr"/>
            <a:r>
              <a:rPr lang="ru-RU" sz="2000" dirty="0"/>
              <a:t>МАОУ СОШ с. Дачное</a:t>
            </a:r>
          </a:p>
          <a:p>
            <a:pPr algn="ctr"/>
            <a:r>
              <a:rPr lang="ru-RU" sz="2000" dirty="0"/>
              <a:t>МАОУ СОШ с. </a:t>
            </a:r>
            <a:r>
              <a:rPr lang="ru-RU" sz="2000" dirty="0" err="1"/>
              <a:t>Новиково</a:t>
            </a:r>
            <a:endParaRPr lang="ru-RU" sz="2000" dirty="0"/>
          </a:p>
          <a:p>
            <a:pPr algn="ctr"/>
            <a:r>
              <a:rPr lang="ru-RU" sz="2000" dirty="0"/>
              <a:t>МАОУ СОШ с. Озерское</a:t>
            </a:r>
          </a:p>
          <a:p>
            <a:pPr algn="ctr"/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 с. Горячие Ключи</a:t>
            </a:r>
          </a:p>
          <a:p>
            <a:pPr algn="ctr"/>
            <a:r>
              <a:rPr lang="ru-RU" dirty="0"/>
              <a:t>МБОУ СОШ с. </a:t>
            </a:r>
            <a:r>
              <a:rPr lang="ru-RU" dirty="0" err="1"/>
              <a:t>Рейдово</a:t>
            </a:r>
            <a:endParaRPr lang="ru-RU" dirty="0"/>
          </a:p>
          <a:p>
            <a:pPr algn="ctr"/>
            <a:r>
              <a:rPr lang="ru-RU" dirty="0"/>
              <a:t>МБОУ СОШ г. Курильска</a:t>
            </a:r>
          </a:p>
          <a:p>
            <a:pPr algn="ctr"/>
            <a:r>
              <a:rPr lang="ru-RU" dirty="0"/>
              <a:t>МБОУ СШ с. Буревестник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МАОУ СОШ г. Макарова</a:t>
            </a:r>
          </a:p>
          <a:p>
            <a:pPr algn="ctr"/>
            <a:r>
              <a:rPr lang="ru-RU" dirty="0"/>
              <a:t>МБОУ СОШ с. Восточное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58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Корсаковский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37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Курильский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55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Макаровский</a:t>
            </a:r>
            <a:endParaRPr lang="ru-RU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88257" y="71509"/>
            <a:ext cx="11109960" cy="123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Расписание по основным общеобразовательным программам, программам внеурочной деятельности и дополнительного образования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на 2023-2024 учебный год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4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с. Вал</a:t>
            </a:r>
          </a:p>
          <a:p>
            <a:pPr algn="ctr"/>
            <a:r>
              <a:rPr lang="ru-RU"/>
              <a:t>МБОУ Гимназия пгт. Ноглики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№ 1 г. Поронайска</a:t>
            </a:r>
          </a:p>
          <a:p>
            <a:pPr algn="ctr"/>
            <a:r>
              <a:rPr lang="ru-RU"/>
              <a:t>МБОУ СОШ  с.Леонидово</a:t>
            </a:r>
          </a:p>
          <a:p>
            <a:pPr algn="ctr"/>
            <a:r>
              <a:rPr lang="ru-RU"/>
              <a:t>МБОУ СОШ № 8 г. Поронайска</a:t>
            </a:r>
          </a:p>
          <a:p>
            <a:pPr algn="ctr"/>
            <a:r>
              <a:rPr lang="ru-RU"/>
              <a:t>МБОУ ШИ № 3 г. Поронайска</a:t>
            </a:r>
          </a:p>
          <a:p>
            <a:pPr algn="ctr"/>
            <a:r>
              <a:rPr lang="ru-RU"/>
              <a:t>МБОУ СОШ с. Восток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</a:t>
            </a:r>
            <a:r>
              <a:rPr lang="ru-RU" dirty="0" err="1" smtClean="0"/>
              <a:t>с.Онор</a:t>
            </a:r>
            <a:endParaRPr lang="ru-RU" dirty="0" smtClean="0"/>
          </a:p>
          <a:p>
            <a:pPr algn="ctr"/>
            <a:r>
              <a:rPr lang="ru-RU" dirty="0"/>
              <a:t>МБОУ СОШ с. Победино</a:t>
            </a:r>
          </a:p>
          <a:p>
            <a:pPr algn="ctr"/>
            <a:r>
              <a:rPr lang="ru-RU" dirty="0"/>
              <a:t>МБОУ СОШ с. Первомайск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35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Ногликский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Поронайский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82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Смирныховский</a:t>
            </a:r>
            <a:endParaRPr lang="ru-RU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8257" y="71509"/>
            <a:ext cx="11109960" cy="123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Расписание по основным общеобразовательным программам, программам внеурочной деятельности и дополнительного образования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на 2023-2024 учебный год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2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913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с. </a:t>
            </a:r>
            <a:r>
              <a:rPr lang="ru-RU" dirty="0" err="1"/>
              <a:t>Ильинское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МБОУ СОШ с. </a:t>
            </a:r>
            <a:r>
              <a:rPr lang="ru-RU" dirty="0" smtClean="0"/>
              <a:t>Красногорск</a:t>
            </a:r>
          </a:p>
          <a:p>
            <a:pPr algn="ctr"/>
            <a:r>
              <a:rPr lang="ru-RU" dirty="0"/>
              <a:t> МБОУ СОШ №2 г. Томари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с.Воскресеновка</a:t>
            </a:r>
          </a:p>
          <a:p>
            <a:pPr algn="ctr"/>
            <a:r>
              <a:rPr lang="ru-RU"/>
              <a:t>МБОУ СОШ с. Ясное</a:t>
            </a:r>
          </a:p>
          <a:p>
            <a:pPr algn="ctr"/>
            <a:r>
              <a:rPr lang="ru-RU"/>
              <a:t>МБОУ СОШ с. Молодежное</a:t>
            </a:r>
          </a:p>
          <a:p>
            <a:pPr algn="ctr"/>
            <a:r>
              <a:rPr lang="ru-RU"/>
              <a:t>МБОУ СОШ с. Арги-Паги</a:t>
            </a:r>
          </a:p>
          <a:p>
            <a:pPr algn="ctr"/>
            <a:r>
              <a:rPr lang="ru-RU"/>
              <a:t>МБОУ СОШ с. Адо-Тымово</a:t>
            </a:r>
          </a:p>
          <a:p>
            <a:pPr algn="ctr"/>
            <a:r>
              <a:rPr lang="ru-RU"/>
              <a:t>МБОУ СОШ № 1 пгт. Тымовское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с. Краснополье</a:t>
            </a:r>
          </a:p>
          <a:p>
            <a:pPr algn="ctr"/>
            <a:r>
              <a:rPr lang="ru-RU"/>
              <a:t>МБОУ СОШ  с.Бошняково </a:t>
            </a:r>
          </a:p>
          <a:p>
            <a:pPr algn="ctr"/>
            <a:r>
              <a:rPr lang="ru-RU"/>
              <a:t>МАОУ СОШ «Синтез» пгт.Шахтерск</a:t>
            </a:r>
          </a:p>
          <a:p>
            <a:pPr algn="ctr"/>
            <a:r>
              <a:rPr lang="ru-RU"/>
              <a:t>МБОУ СОШ № 5 г. Углегорска</a:t>
            </a:r>
          </a:p>
          <a:p>
            <a:pPr algn="ctr"/>
            <a:r>
              <a:rPr lang="ru-RU"/>
              <a:t>МБОУ СОШ № 1 г. Углегорска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52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Томаринский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16354" y="1303477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Тымовский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91566" y="1303477"/>
            <a:ext cx="140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Углегорский</a:t>
            </a:r>
            <a:endParaRPr lang="ru-RU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713913" y="142824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Расписание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по основным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общеобразовательным программам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, программам внеурочной деятельности и дополнительного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образования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на 2023-2024 учебный 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7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913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с. </a:t>
            </a:r>
            <a:r>
              <a:rPr lang="ru-RU" dirty="0" smtClean="0"/>
              <a:t>Костромское</a:t>
            </a:r>
          </a:p>
          <a:p>
            <a:pPr algn="ctr"/>
            <a:r>
              <a:rPr lang="ru-RU" dirty="0"/>
              <a:t>МАОУ СОШ № 1 г. Холмска</a:t>
            </a:r>
          </a:p>
          <a:p>
            <a:pPr algn="ctr"/>
            <a:r>
              <a:rPr lang="ru-RU" dirty="0"/>
              <a:t>МАОУ СОШ № 8 г. Холмска</a:t>
            </a:r>
          </a:p>
          <a:p>
            <a:pPr algn="ctr"/>
            <a:r>
              <a:rPr lang="ru-RU" dirty="0"/>
              <a:t>МАОУ СОШ  с. </a:t>
            </a:r>
            <a:r>
              <a:rPr lang="ru-RU" dirty="0" err="1"/>
              <a:t>Чапланово</a:t>
            </a:r>
            <a:r>
              <a:rPr lang="ru-RU" dirty="0"/>
              <a:t>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МБОУ СОШ  с. Крабозаводское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МАОУ СОШ № 18 села </a:t>
            </a:r>
            <a:r>
              <a:rPr lang="ru-RU" dirty="0" smtClean="0"/>
              <a:t>Синегорск</a:t>
            </a:r>
          </a:p>
          <a:p>
            <a:pPr algn="ctr"/>
            <a:r>
              <a:rPr lang="ru-RU" dirty="0"/>
              <a:t>МАОУ СОШ № 19 </a:t>
            </a:r>
            <a:r>
              <a:rPr lang="ru-RU" dirty="0" err="1" smtClean="0"/>
              <a:t>с.Дальнее</a:t>
            </a:r>
            <a:endParaRPr lang="ru-RU" dirty="0" smtClean="0"/>
          </a:p>
          <a:p>
            <a:pPr algn="ctr"/>
            <a:r>
              <a:rPr lang="ru-RU" dirty="0"/>
              <a:t> МАОУ Гимназия №1 имени А.С. Пушкина </a:t>
            </a:r>
            <a:r>
              <a:rPr lang="ru-RU" dirty="0" err="1"/>
              <a:t>г.Южно</a:t>
            </a:r>
            <a:r>
              <a:rPr lang="ru-RU" dirty="0"/>
              <a:t>-Сахалинска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0700" y="1303477"/>
            <a:ext cx="117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Холмский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5476" y="1294989"/>
            <a:ext cx="207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Южно-Курильский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39242" y="1303477"/>
            <a:ext cx="192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Южно-Сахалинск</a:t>
            </a:r>
            <a:endParaRPr lang="ru-RU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1. Расписание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по основным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общеобразовательным программам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, программам внеурочной деятельности и дополнительного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образования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на 2023-2024 учебный 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7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1109960" cy="12319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2. Публикации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о деятельности центров, проведённых мероприятиях,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достижениях обучающихся и педагогов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на 2023-2024 учебный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год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ОТСУТСТВУЕТ НА САЙТЕ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4864100" y="2467769"/>
          <a:ext cx="2463800" cy="306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38885393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МБОУ СОШ № 3 с. Огоньки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96192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1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867718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МАОУ СОШ № 2 г. Анива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7382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МАОУ СОШ № 4 </a:t>
                      </a:r>
                      <a:r>
                        <a:rPr lang="ru-RU" sz="1200" u="none" strike="noStrike" dirty="0" err="1">
                          <a:effectLst/>
                        </a:rPr>
                        <a:t>с.Таранай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93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2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МБОУ СОШ № </a:t>
            </a:r>
            <a:r>
              <a:rPr lang="ru-RU" sz="2800" dirty="0" smtClean="0"/>
              <a:t>1</a:t>
            </a:r>
          </a:p>
          <a:p>
            <a:pPr algn="ctr"/>
            <a:r>
              <a:rPr lang="ru-RU" sz="2800" dirty="0"/>
              <a:t>МБОУ СОШ № 2</a:t>
            </a:r>
          </a:p>
          <a:p>
            <a:pPr algn="ctr"/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4935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МАОУ СОШ № 1 г. Анива</a:t>
            </a:r>
          </a:p>
          <a:p>
            <a:pPr algn="ctr"/>
            <a:r>
              <a:rPr lang="ru-RU"/>
              <a:t>МАОУ СОШ № 2 г. Анива</a:t>
            </a:r>
          </a:p>
          <a:p>
            <a:pPr algn="ctr"/>
            <a:r>
              <a:rPr lang="ru-RU"/>
              <a:t>МАОУ СОШ № 4 с.Таранай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5957" y="1825625"/>
            <a:ext cx="3254406" cy="450415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МБОУ СОШ </a:t>
            </a:r>
            <a:r>
              <a:rPr lang="ru-RU" dirty="0" err="1"/>
              <a:t>с.Быков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МБОУ СОШ </a:t>
            </a:r>
            <a:r>
              <a:rPr lang="ru-RU" dirty="0" err="1" smtClean="0"/>
              <a:t>с.Советское</a:t>
            </a:r>
            <a:endParaRPr lang="ru-RU" dirty="0" smtClean="0"/>
          </a:p>
          <a:p>
            <a:pPr algn="ctr"/>
            <a:r>
              <a:rPr lang="ru-RU" dirty="0"/>
              <a:t> МБОУ СОШ с. Покровка</a:t>
            </a:r>
          </a:p>
          <a:p>
            <a:pPr algn="ctr"/>
            <a:r>
              <a:rPr lang="ru-RU" dirty="0"/>
              <a:t>МБОУ СОШ  с. Взморье </a:t>
            </a:r>
          </a:p>
          <a:p>
            <a:pPr algn="ctr"/>
            <a:r>
              <a:rPr lang="ru-RU" dirty="0"/>
              <a:t>МБОУ СОШ № 1 г. Долинска</a:t>
            </a:r>
          </a:p>
          <a:p>
            <a:pPr algn="ctr"/>
            <a:r>
              <a:rPr lang="ru-RU" dirty="0"/>
              <a:t>МБОУ СОШ  с. </a:t>
            </a:r>
            <a:r>
              <a:rPr lang="ru-RU" dirty="0" err="1"/>
              <a:t>Углезаводск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60857" y="1303477"/>
            <a:ext cx="3081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Александровск-Сахалинский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2492" y="130347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Анивский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452436" y="1290923"/>
            <a:ext cx="13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Долинский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62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1266</Words>
  <Application>Microsoft Office PowerPoint</Application>
  <PresentationFormat>Широкоэкранный</PresentationFormat>
  <Paragraphs>217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Результаты федерального мониторинга сущностей</vt:lpstr>
      <vt:lpstr>По результатам федерального мониторинга были выявлены следующие систематические недоработки: </vt:lpstr>
      <vt:lpstr>Презентация PowerPoint</vt:lpstr>
      <vt:lpstr>1. Расписание по основным общеобразовательным программам, программам внеурочной деятельности и дополнительного образования на 2023-2024 учебный год ОТСУТСТВУЕТ НА САЙТЕ</vt:lpstr>
      <vt:lpstr>Презентация PowerPoint</vt:lpstr>
      <vt:lpstr>Презентация PowerPoint</vt:lpstr>
      <vt:lpstr>1. Расписание по основным общеобразовательным программам, программам внеурочной деятельности и дополнительного образования на 2023-2024 учебный год ОТСУТСТВУЕТ НА САЙТЕ</vt:lpstr>
      <vt:lpstr>1. Расписание по основным общеобразовательным программам, программам внеурочной деятельности и дополнительного образования на 2023-2024 учебный год ОТСУТСТВУЕТ НА САЙТЕ</vt:lpstr>
      <vt:lpstr>2. Публикации о деятельности центров, проведённых мероприятиях,  достижениях обучающихся и педагогов на 2023-2024 учебный год ОТСУТСТВУЕТ НА САЙТЕ</vt:lpstr>
      <vt:lpstr>Презентация PowerPoint</vt:lpstr>
      <vt:lpstr>Презентация PowerPoint</vt:lpstr>
      <vt:lpstr>2. Публикации о деятельности центров, проведённых мероприятиях,  достижениях обучающихся и педагогов за 2023 год ОТСУТСТВУЕТ НА САЙТЕ</vt:lpstr>
      <vt:lpstr>2. Публикации о деятельности центров, проведённых мероприятиях,  достижениях обучающихся и педагогов за 2023 год ОТСУТСТВУЕТ НА САЙТЕ</vt:lpstr>
      <vt:lpstr>Информация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2023-12-21T21:47:56Z</dcterms:created>
  <dcterms:modified xsi:type="dcterms:W3CDTF">2023-12-25T04:49:33Z</dcterms:modified>
</cp:coreProperties>
</file>