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82" r:id="rId4"/>
    <p:sldId id="283" r:id="rId5"/>
    <p:sldId id="284" r:id="rId6"/>
    <p:sldId id="285" r:id="rId7"/>
    <p:sldId id="293" r:id="rId8"/>
    <p:sldId id="294" r:id="rId9"/>
    <p:sldId id="257" r:id="rId10"/>
    <p:sldId id="295" r:id="rId11"/>
    <p:sldId id="286" r:id="rId12"/>
    <p:sldId id="287" r:id="rId13"/>
    <p:sldId id="288" r:id="rId14"/>
    <p:sldId id="289" r:id="rId15"/>
    <p:sldId id="290" r:id="rId16"/>
    <p:sldId id="292" r:id="rId17"/>
    <p:sldId id="279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BD1"/>
    <a:srgbClr val="A3F698"/>
    <a:srgbClr val="F5B88F"/>
    <a:srgbClr val="C7A1E3"/>
    <a:srgbClr val="FFC5E2"/>
    <a:srgbClr val="FF339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9" autoAdjust="0"/>
    <p:restoredTop sz="94186" autoAdjust="0"/>
  </p:normalViewPr>
  <p:slideViewPr>
    <p:cSldViewPr snapToGrid="0">
      <p:cViewPr varScale="1">
        <p:scale>
          <a:sx n="105" d="100"/>
          <a:sy n="105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74;&#1086;&#1076;&#1085;&#1072;&#1103;%20&#1090;&#1072;&#1073;&#1083;&#1080;&#1094;&#1072;%20&#1084;&#1086;&#1085;&#1080;&#1090;&#1086;&#1088;&#1080;&#1085;&#1075;&#1086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9;&#1095;&#1077;&#1090;&#1085;&#1099;&#1077;%20&#1079;&#1072;&#1087;&#1080;&#1089;&#1080;%20&#1045;&#1057;&#1048;&#1040;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Динамика показателей наполненности ГИС РО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33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5E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336-4B2E-A22B-00A1FD71D1D0}"/>
              </c:ext>
            </c:extLst>
          </c:dPt>
          <c:dPt>
            <c:idx val="1"/>
            <c:invertIfNegative val="0"/>
            <c:bubble3D val="0"/>
            <c:spPr>
              <a:solidFill>
                <a:srgbClr val="FFC5E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336-4B2E-A22B-00A1FD71D1D0}"/>
              </c:ext>
            </c:extLst>
          </c:dPt>
          <c:dPt>
            <c:idx val="2"/>
            <c:invertIfNegative val="0"/>
            <c:bubble3D val="0"/>
            <c:spPr>
              <a:solidFill>
                <a:srgbClr val="C7A1E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336-4B2E-A22B-00A1FD71D1D0}"/>
              </c:ext>
            </c:extLst>
          </c:dPt>
          <c:dPt>
            <c:idx val="3"/>
            <c:invertIfNegative val="0"/>
            <c:bubble3D val="0"/>
            <c:spPr>
              <a:solidFill>
                <a:srgbClr val="C7A1E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336-4B2E-A22B-00A1FD71D1D0}"/>
              </c:ext>
            </c:extLst>
          </c:dPt>
          <c:dPt>
            <c:idx val="4"/>
            <c:invertIfNegative val="0"/>
            <c:bubble3D val="0"/>
            <c:spPr>
              <a:solidFill>
                <a:srgbClr val="F5B88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336-4B2E-A22B-00A1FD71D1D0}"/>
              </c:ext>
            </c:extLst>
          </c:dPt>
          <c:dPt>
            <c:idx val="5"/>
            <c:invertIfNegative val="0"/>
            <c:bubble3D val="0"/>
            <c:spPr>
              <a:solidFill>
                <a:srgbClr val="F5B88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F336-4B2E-A22B-00A1FD71D1D0}"/>
              </c:ext>
            </c:extLst>
          </c:dPt>
          <c:dPt>
            <c:idx val="6"/>
            <c:invertIfNegative val="0"/>
            <c:bubble3D val="0"/>
            <c:spPr>
              <a:solidFill>
                <a:srgbClr val="D6FBD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336-4B2E-A22B-00A1FD71D1D0}"/>
              </c:ext>
            </c:extLst>
          </c:dPt>
          <c:dPt>
            <c:idx val="7"/>
            <c:invertIfNegative val="0"/>
            <c:bubble3D val="0"/>
            <c:spPr>
              <a:solidFill>
                <a:srgbClr val="D6FBD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336-4B2E-A22B-00A1FD71D1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(Лист1!$B$3,Лист1!$C$3,Лист1!$E$3,Лист1!$F$3,Лист1!$H$3,Лист1!$I$3,Лист1!$K$3,Лист1!$L$3)</c:f>
              <c:strCache>
                <c:ptCount val="8"/>
                <c:pt idx="0">
                  <c:v>  Р1. Сентябрь 2023</c:v>
                </c:pt>
                <c:pt idx="1">
                  <c:v> Р1. Февраль 2024</c:v>
                </c:pt>
                <c:pt idx="2">
                  <c:v>  Р2. Октябрь 2023</c:v>
                </c:pt>
                <c:pt idx="3">
                  <c:v> Р2. Март 2024</c:v>
                </c:pt>
                <c:pt idx="4">
                  <c:v> Р3. Октябрь 2023</c:v>
                </c:pt>
                <c:pt idx="5">
                  <c:v>  Р3. Март 2024</c:v>
                </c:pt>
                <c:pt idx="6">
                  <c:v> Р4. Октябрь 2023</c:v>
                </c:pt>
                <c:pt idx="7">
                  <c:v> Р4. Март 2024</c:v>
                </c:pt>
              </c:strCache>
            </c:strRef>
          </c:cat>
          <c:val>
            <c:numRef>
              <c:f>(Лист1!$B$19,Лист1!$C$19,Лист1!$E$19,Лист1!$F$19,Лист1!$H$19,Лист1!$I$19,Лист1!$K$19,Лист1!$L$19)</c:f>
              <c:numCache>
                <c:formatCode>0.0</c:formatCode>
                <c:ptCount val="8"/>
                <c:pt idx="0">
                  <c:v>94.166666666666671</c:v>
                </c:pt>
                <c:pt idx="1">
                  <c:v>99.293333333333337</c:v>
                </c:pt>
                <c:pt idx="2">
                  <c:v>95.726666666666659</c:v>
                </c:pt>
                <c:pt idx="3">
                  <c:v>98.38666666666667</c:v>
                </c:pt>
                <c:pt idx="4">
                  <c:v>88.086666666666673</c:v>
                </c:pt>
                <c:pt idx="5">
                  <c:v>91.11333333333333</c:v>
                </c:pt>
                <c:pt idx="6">
                  <c:v>81.84</c:v>
                </c:pt>
                <c:pt idx="7">
                  <c:v>91.273333333333312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336-4B2E-A22B-00A1FD71D1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9774671"/>
        <c:axId val="639769263"/>
        <c:axId val="0"/>
      </c:bar3DChart>
      <c:catAx>
        <c:axId val="63977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9769263"/>
        <c:crosses val="autoZero"/>
        <c:auto val="0"/>
        <c:lblAlgn val="ctr"/>
        <c:lblOffset val="100"/>
        <c:noMultiLvlLbl val="0"/>
      </c:catAx>
      <c:valAx>
        <c:axId val="639769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977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ИТОГО ПО ПОО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Лист1!$A$4:$A$18</c:f>
              <c:strCache>
                <c:ptCount val="15"/>
                <c:pt idx="0">
                  <c:v>ГБПОУ «Сахалинский политехнический центр № 5»</c:v>
                </c:pt>
                <c:pt idx="1">
                  <c:v>ГБПОУ «Сахалинский индустриальный техникум» (СИТ)</c:v>
                </c:pt>
                <c:pt idx="2">
                  <c:v>ГБПОУ «Сахалинский промышленно-экономический техникум» (СПЭТ)</c:v>
                </c:pt>
                <c:pt idx="3">
                  <c:v>Долинский филиал ГБПОУ «Сахалинский техникум строительства и ЖКХ» (ДФ СТСиЖКХ)</c:v>
                </c:pt>
                <c:pt idx="4">
                  <c:v>ГБПОУ «Сахалинский политехнический центр № 3»</c:v>
                </c:pt>
                <c:pt idx="5">
                  <c:v>ГБПОУ «Сахалинский политехнический центр № 2»</c:v>
                </c:pt>
                <c:pt idx="6">
                  <c:v>Филиал ГБПОУ Сахалинский базовый медицинский колледж   (СБМК)</c:v>
                </c:pt>
                <c:pt idx="7">
                  <c:v>ГБПОУ «Сахалинский техникум строительства и ЖКХ» (СТСиЖКХ)</c:v>
                </c:pt>
                <c:pt idx="8">
                  <c:v>ГБПОУ «Сахалинский техникум сервиса» (СТС)</c:v>
                </c:pt>
                <c:pt idx="9">
                  <c:v>ГБПОУ «Сахалинский техникум отраслевых технологий и сервиса» (СТОТиС)</c:v>
                </c:pt>
                <c:pt idx="10">
                  <c:v>ГБПОУ «Сахалинский политехнический центр № 1»</c:v>
                </c:pt>
                <c:pt idx="11">
                  <c:v>ГБПОУ Сахалинский базовый медицинский колледж   (СБМК)</c:v>
                </c:pt>
                <c:pt idx="12">
                  <c:v>ГБПОУ Сахалинский колледж искусств (СКИ)</c:v>
                </c:pt>
                <c:pt idx="13">
                  <c:v>ГБПОУ «Сахалинский горный техникум» (СГТ)</c:v>
                </c:pt>
                <c:pt idx="14">
                  <c:v>ГБПОУ «Сахалинский техникум механизации сельского хозяйства» (СТМСХ)</c:v>
                </c:pt>
              </c:strCache>
            </c:strRef>
          </c:cat>
          <c:val>
            <c:numRef>
              <c:f>Лист1!$N$4:$N$18</c:f>
              <c:numCache>
                <c:formatCode>0.0</c:formatCode>
                <c:ptCount val="15"/>
                <c:pt idx="0">
                  <c:v>99.224999999999994</c:v>
                </c:pt>
                <c:pt idx="1">
                  <c:v>98.125</c:v>
                </c:pt>
                <c:pt idx="2">
                  <c:v>97.374999999999986</c:v>
                </c:pt>
                <c:pt idx="3">
                  <c:v>97.199999999999989</c:v>
                </c:pt>
                <c:pt idx="4">
                  <c:v>97.075000000000017</c:v>
                </c:pt>
                <c:pt idx="5">
                  <c:v>95.9375</c:v>
                </c:pt>
                <c:pt idx="6">
                  <c:v>95.85</c:v>
                </c:pt>
                <c:pt idx="7">
                  <c:v>93.6875</c:v>
                </c:pt>
                <c:pt idx="8">
                  <c:v>93</c:v>
                </c:pt>
                <c:pt idx="9">
                  <c:v>92.387500000000003</c:v>
                </c:pt>
                <c:pt idx="10">
                  <c:v>91.162499999999994</c:v>
                </c:pt>
                <c:pt idx="11">
                  <c:v>88.137500000000003</c:v>
                </c:pt>
                <c:pt idx="12">
                  <c:v>86.987499999999997</c:v>
                </c:pt>
                <c:pt idx="13">
                  <c:v>82.637499999999989</c:v>
                </c:pt>
                <c:pt idx="14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BB-45DD-AE1C-8FDCC790D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52576079"/>
        <c:axId val="652595215"/>
      </c:barChart>
      <c:catAx>
        <c:axId val="652576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2595215"/>
        <c:crosses val="autoZero"/>
        <c:auto val="1"/>
        <c:lblAlgn val="ctr"/>
        <c:lblOffset val="100"/>
        <c:noMultiLvlLbl val="0"/>
      </c:catAx>
      <c:valAx>
        <c:axId val="652595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2576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Итого по ПОО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Отчёт!$B$5:$B$19</c:f>
              <c:strCache>
                <c:ptCount val="15"/>
                <c:pt idx="0">
                  <c:v>Долинский филиал ГБПОУ «Сахалинский техникум строительства и жилищно-коммунального хозяйства»</c:v>
                </c:pt>
                <c:pt idx="1">
                  <c:v>ГБПОУ "Сахалинский политехнический центр №3"</c:v>
                </c:pt>
                <c:pt idx="2">
                  <c:v>ГБПОУ "Сахалинский политехнический центр №5"</c:v>
                </c:pt>
                <c:pt idx="3">
                  <c:v>ГБПОУ «Сахалинский политехнический центр № 2»</c:v>
                </c:pt>
                <c:pt idx="4">
                  <c:v>ГБПОУ «Сахалинский горный техникум»</c:v>
                </c:pt>
                <c:pt idx="5">
                  <c:v>ГБПОУ "Сахалинский колледж искусств"</c:v>
                </c:pt>
                <c:pt idx="6">
                  <c:v>ГБПОУ «Сахалинский техникум отраслевых технологий и сервиса»</c:v>
                </c:pt>
                <c:pt idx="7">
                  <c:v>ГБПОУ "Сахалинский промышленно-экономический техникум"</c:v>
                </c:pt>
                <c:pt idx="8">
                  <c:v>ГБПОУ «Сахалинский техникум строительства и жилищно-коммунального хозяйства»</c:v>
                </c:pt>
                <c:pt idx="9">
                  <c:v>ГБПОУ "Сахалинский техникум сервиса"</c:v>
                </c:pt>
                <c:pt idx="10">
                  <c:v>Асф ГБПОУ "Сахалинский базовый медицинский колледж"</c:v>
                </c:pt>
                <c:pt idx="11">
                  <c:v>ГБПОУ "Сахалинский политехнический центр № 1"</c:v>
                </c:pt>
                <c:pt idx="12">
                  <c:v>ГБПОУ "Сахалинский базовый медицинский колледж"</c:v>
                </c:pt>
                <c:pt idx="13">
                  <c:v>ГБПОУ «Сахалинский техникум механизации сельского хозяйства»</c:v>
                </c:pt>
                <c:pt idx="14">
                  <c:v>ГБПОУ «Сахалинский индустриальный техникум»</c:v>
                </c:pt>
              </c:strCache>
            </c:strRef>
          </c:cat>
          <c:val>
            <c:numRef>
              <c:f>Отчёт!$L$5:$L$19</c:f>
              <c:numCache>
                <c:formatCode>0.0</c:formatCode>
                <c:ptCount val="15"/>
                <c:pt idx="0">
                  <c:v>28.715754780474285</c:v>
                </c:pt>
                <c:pt idx="1">
                  <c:v>26.370461227969447</c:v>
                </c:pt>
                <c:pt idx="2">
                  <c:v>21.701805388955524</c:v>
                </c:pt>
                <c:pt idx="3">
                  <c:v>20.589954790965976</c:v>
                </c:pt>
                <c:pt idx="4">
                  <c:v>18.275771847200421</c:v>
                </c:pt>
                <c:pt idx="5">
                  <c:v>17.420067073659137</c:v>
                </c:pt>
                <c:pt idx="6">
                  <c:v>13.778905370075462</c:v>
                </c:pt>
                <c:pt idx="7">
                  <c:v>12.947359797547803</c:v>
                </c:pt>
                <c:pt idx="8">
                  <c:v>7.0318159569260894</c:v>
                </c:pt>
                <c:pt idx="9">
                  <c:v>6.4399205581672447</c:v>
                </c:pt>
                <c:pt idx="10">
                  <c:v>6.3017139723022071</c:v>
                </c:pt>
                <c:pt idx="11">
                  <c:v>5.5060408001584475</c:v>
                </c:pt>
                <c:pt idx="12">
                  <c:v>4.3063939190699756</c:v>
                </c:pt>
                <c:pt idx="13">
                  <c:v>3.5872059706194683</c:v>
                </c:pt>
                <c:pt idx="14">
                  <c:v>1.4375629192258532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A-48A1-AC86-008CCDE8C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85576608"/>
        <c:axId val="1385570784"/>
      </c:barChart>
      <c:catAx>
        <c:axId val="138557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570784"/>
        <c:crosses val="autoZero"/>
        <c:auto val="1"/>
        <c:lblAlgn val="ctr"/>
        <c:lblOffset val="100"/>
        <c:noMultiLvlLbl val="0"/>
      </c:catAx>
      <c:valAx>
        <c:axId val="1385570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576608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C59E5-B89B-457F-AB78-BC455276AC39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A8E4CC9-10E1-41B1-9A1F-BA002A0E4370}">
      <dgm:prSet phldrT="[Текст]"/>
      <dgm:spPr/>
      <dgm:t>
        <a:bodyPr/>
        <a:lstStyle/>
        <a:p>
          <a:pPr algn="ctr"/>
          <a:r>
            <a:rPr lang="ru-RU" u="sng" dirty="0" smtClean="0"/>
            <a:t>Составляющие наполненности ГИС РО в ПОО</a:t>
          </a:r>
          <a:endParaRPr lang="ru-RU" dirty="0"/>
        </a:p>
      </dgm:t>
    </dgm:pt>
    <dgm:pt modelId="{F0AB8274-6D63-4308-B4DC-30AA649391E7}" type="parTrans" cxnId="{552D817E-4B71-476D-A6E1-2D749B54941F}">
      <dgm:prSet/>
      <dgm:spPr/>
      <dgm:t>
        <a:bodyPr/>
        <a:lstStyle/>
        <a:p>
          <a:pPr algn="ctr"/>
          <a:endParaRPr lang="ru-RU"/>
        </a:p>
      </dgm:t>
    </dgm:pt>
    <dgm:pt modelId="{DCE27940-76B7-478C-BD1D-52A05887DC58}" type="sibTrans" cxnId="{552D817E-4B71-476D-A6E1-2D749B54941F}">
      <dgm:prSet/>
      <dgm:spPr/>
      <dgm:t>
        <a:bodyPr/>
        <a:lstStyle/>
        <a:p>
          <a:pPr algn="ctr"/>
          <a:endParaRPr lang="ru-RU"/>
        </a:p>
      </dgm:t>
    </dgm:pt>
    <dgm:pt modelId="{998E29A3-18BA-4BD2-8443-25552139E2CC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Р1. КАРТОЧКА ОБРАЗОВАТЕЛЬНОЙ ОРГАНИЗАЦИИ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46CC4620-A1A6-46DD-9208-509F0226671A}" type="parTrans" cxnId="{85839816-9624-4FB3-B404-9D3F19F91ACA}">
      <dgm:prSet/>
      <dgm:spPr/>
      <dgm:t>
        <a:bodyPr/>
        <a:lstStyle/>
        <a:p>
          <a:pPr algn="ctr"/>
          <a:endParaRPr lang="ru-RU"/>
        </a:p>
      </dgm:t>
    </dgm:pt>
    <dgm:pt modelId="{B385C829-4039-438A-B4CF-6D5E61D8FD6F}" type="sibTrans" cxnId="{85839816-9624-4FB3-B404-9D3F19F91ACA}">
      <dgm:prSet/>
      <dgm:spPr/>
      <dgm:t>
        <a:bodyPr/>
        <a:lstStyle/>
        <a:p>
          <a:pPr algn="ctr"/>
          <a:endParaRPr lang="ru-RU"/>
        </a:p>
      </dgm:t>
    </dgm:pt>
    <dgm:pt modelId="{290D5F2A-6C12-4414-A6D8-65D65DF763BE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Р2. КАРТОЧКИ ОБУЧАЮЩИХСЯ 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B0D9EFB9-EC15-46BA-B2D8-D880BB0F62BC}" type="parTrans" cxnId="{7447C80E-F69A-4BAC-954D-70E88AB4AB86}">
      <dgm:prSet/>
      <dgm:spPr/>
      <dgm:t>
        <a:bodyPr/>
        <a:lstStyle/>
        <a:p>
          <a:pPr algn="ctr"/>
          <a:endParaRPr lang="ru-RU"/>
        </a:p>
      </dgm:t>
    </dgm:pt>
    <dgm:pt modelId="{2E64CB5E-62AE-41EB-BC66-14964B009B64}" type="sibTrans" cxnId="{7447C80E-F69A-4BAC-954D-70E88AB4AB86}">
      <dgm:prSet/>
      <dgm:spPr/>
      <dgm:t>
        <a:bodyPr/>
        <a:lstStyle/>
        <a:p>
          <a:pPr algn="ctr"/>
          <a:endParaRPr lang="ru-RU"/>
        </a:p>
      </dgm:t>
    </dgm:pt>
    <dgm:pt modelId="{F0B9F87D-A952-47BF-8A98-A4CC15CC1452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Р3. СВЕДЕНИЯ О СОТРУДНИКАХ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B2B00B86-9C02-4B18-91A3-D9CE40FDFE64}" type="parTrans" cxnId="{7F09FB5C-A811-4361-9BD5-625089978F0C}">
      <dgm:prSet/>
      <dgm:spPr/>
      <dgm:t>
        <a:bodyPr/>
        <a:lstStyle/>
        <a:p>
          <a:pPr algn="ctr"/>
          <a:endParaRPr lang="ru-RU"/>
        </a:p>
      </dgm:t>
    </dgm:pt>
    <dgm:pt modelId="{8C9DF27C-F298-479B-8AF1-EC22628A2316}" type="sibTrans" cxnId="{7F09FB5C-A811-4361-9BD5-625089978F0C}">
      <dgm:prSet/>
      <dgm:spPr/>
      <dgm:t>
        <a:bodyPr/>
        <a:lstStyle/>
        <a:p>
          <a:pPr algn="ctr"/>
          <a:endParaRPr lang="ru-RU"/>
        </a:p>
      </dgm:t>
    </dgm:pt>
    <dgm:pt modelId="{1B4541D3-FC7F-4430-AAAD-D62313359F82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Р4. ИНФОРМАЦИОННАЯ НАПОЛНЕННОСТЬ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B42850A7-524E-4719-9FBE-0C2F14657F3C}" type="parTrans" cxnId="{69A4028B-9030-4F09-A726-94EE968393BF}">
      <dgm:prSet/>
      <dgm:spPr/>
      <dgm:t>
        <a:bodyPr/>
        <a:lstStyle/>
        <a:p>
          <a:pPr algn="ctr"/>
          <a:endParaRPr lang="ru-RU"/>
        </a:p>
      </dgm:t>
    </dgm:pt>
    <dgm:pt modelId="{8CA2C995-876C-4214-AFD9-E5BDAAB40B84}" type="sibTrans" cxnId="{69A4028B-9030-4F09-A726-94EE968393BF}">
      <dgm:prSet/>
      <dgm:spPr/>
      <dgm:t>
        <a:bodyPr/>
        <a:lstStyle/>
        <a:p>
          <a:pPr algn="ctr"/>
          <a:endParaRPr lang="ru-RU"/>
        </a:p>
      </dgm:t>
    </dgm:pt>
    <dgm:pt modelId="{9C7D7113-0978-424E-9A86-EACCFFCB9F11}" type="pres">
      <dgm:prSet presAssocID="{27EC59E5-B89B-457F-AB78-BC455276AC3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3C1990-75CE-4639-BB67-81842D6545E6}" type="pres">
      <dgm:prSet presAssocID="{4A8E4CC9-10E1-41B1-9A1F-BA002A0E4370}" presName="root1" presStyleCnt="0"/>
      <dgm:spPr/>
      <dgm:t>
        <a:bodyPr/>
        <a:lstStyle/>
        <a:p>
          <a:endParaRPr lang="ru-RU"/>
        </a:p>
      </dgm:t>
    </dgm:pt>
    <dgm:pt modelId="{ABAE05ED-89A5-438C-B163-A866F8CEAD46}" type="pres">
      <dgm:prSet presAssocID="{4A8E4CC9-10E1-41B1-9A1F-BA002A0E4370}" presName="LevelOneTextNode" presStyleLbl="node0" presStyleIdx="0" presStyleCnt="1" custScaleX="125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7A04E3-0B7D-4746-84FC-2A2335476A5B}" type="pres">
      <dgm:prSet presAssocID="{4A8E4CC9-10E1-41B1-9A1F-BA002A0E4370}" presName="level2hierChild" presStyleCnt="0"/>
      <dgm:spPr/>
      <dgm:t>
        <a:bodyPr/>
        <a:lstStyle/>
        <a:p>
          <a:endParaRPr lang="ru-RU"/>
        </a:p>
      </dgm:t>
    </dgm:pt>
    <dgm:pt modelId="{36AC849B-81C7-470A-A117-2FEBD88230D5}" type="pres">
      <dgm:prSet presAssocID="{46CC4620-A1A6-46DD-9208-509F0226671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C3EB577C-DFFD-4690-A323-1E07B97B1394}" type="pres">
      <dgm:prSet presAssocID="{46CC4620-A1A6-46DD-9208-509F0226671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831F573-442B-4D54-A979-063E99B8D401}" type="pres">
      <dgm:prSet presAssocID="{998E29A3-18BA-4BD2-8443-25552139E2CC}" presName="root2" presStyleCnt="0"/>
      <dgm:spPr/>
      <dgm:t>
        <a:bodyPr/>
        <a:lstStyle/>
        <a:p>
          <a:endParaRPr lang="ru-RU"/>
        </a:p>
      </dgm:t>
    </dgm:pt>
    <dgm:pt modelId="{F88178C1-72DD-4F9D-8DBC-EE71C39FDD6D}" type="pres">
      <dgm:prSet presAssocID="{998E29A3-18BA-4BD2-8443-25552139E2CC}" presName="LevelTwoTextNode" presStyleLbl="node2" presStyleIdx="0" presStyleCnt="4" custScaleX="1658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1ED41-C7AF-453D-8275-DFF6921ABD86}" type="pres">
      <dgm:prSet presAssocID="{998E29A3-18BA-4BD2-8443-25552139E2CC}" presName="level3hierChild" presStyleCnt="0"/>
      <dgm:spPr/>
      <dgm:t>
        <a:bodyPr/>
        <a:lstStyle/>
        <a:p>
          <a:endParaRPr lang="ru-RU"/>
        </a:p>
      </dgm:t>
    </dgm:pt>
    <dgm:pt modelId="{F92F25D4-3106-47E0-ADA8-33DCD2E53FD2}" type="pres">
      <dgm:prSet presAssocID="{B0D9EFB9-EC15-46BA-B2D8-D880BB0F62BC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F18E774-C6DB-4390-A77C-47A78647570B}" type="pres">
      <dgm:prSet presAssocID="{B0D9EFB9-EC15-46BA-B2D8-D880BB0F62B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8AC6F2C-F6F6-4FCA-8C7D-8288A58BB99D}" type="pres">
      <dgm:prSet presAssocID="{290D5F2A-6C12-4414-A6D8-65D65DF763BE}" presName="root2" presStyleCnt="0"/>
      <dgm:spPr/>
      <dgm:t>
        <a:bodyPr/>
        <a:lstStyle/>
        <a:p>
          <a:endParaRPr lang="ru-RU"/>
        </a:p>
      </dgm:t>
    </dgm:pt>
    <dgm:pt modelId="{39E7A2F8-A401-496D-B34C-0FAAF491996D}" type="pres">
      <dgm:prSet presAssocID="{290D5F2A-6C12-4414-A6D8-65D65DF763BE}" presName="LevelTwoTextNode" presStyleLbl="node2" presStyleIdx="1" presStyleCnt="4" custScaleX="164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48CBF8-6516-468B-8CCC-7A323037009B}" type="pres">
      <dgm:prSet presAssocID="{290D5F2A-6C12-4414-A6D8-65D65DF763BE}" presName="level3hierChild" presStyleCnt="0"/>
      <dgm:spPr/>
      <dgm:t>
        <a:bodyPr/>
        <a:lstStyle/>
        <a:p>
          <a:endParaRPr lang="ru-RU"/>
        </a:p>
      </dgm:t>
    </dgm:pt>
    <dgm:pt modelId="{6E355016-0EB7-4738-8BFB-EA5C87D3EDA8}" type="pres">
      <dgm:prSet presAssocID="{B2B00B86-9C02-4B18-91A3-D9CE40FDFE6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BCC4F79C-A2E7-420E-9288-F1E7BD72E62D}" type="pres">
      <dgm:prSet presAssocID="{B2B00B86-9C02-4B18-91A3-D9CE40FDFE6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DDCFE68-7513-49A5-859E-4D7857B6C7CF}" type="pres">
      <dgm:prSet presAssocID="{F0B9F87D-A952-47BF-8A98-A4CC15CC1452}" presName="root2" presStyleCnt="0"/>
      <dgm:spPr/>
      <dgm:t>
        <a:bodyPr/>
        <a:lstStyle/>
        <a:p>
          <a:endParaRPr lang="ru-RU"/>
        </a:p>
      </dgm:t>
    </dgm:pt>
    <dgm:pt modelId="{F39BCAF2-A150-4F69-9053-34BE0E4FE199}" type="pres">
      <dgm:prSet presAssocID="{F0B9F87D-A952-47BF-8A98-A4CC15CC1452}" presName="LevelTwoTextNode" presStyleLbl="node2" presStyleIdx="2" presStyleCnt="4" custScaleX="165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3CAA3-47F2-4385-A2EC-1DFD07082AB2}" type="pres">
      <dgm:prSet presAssocID="{F0B9F87D-A952-47BF-8A98-A4CC15CC1452}" presName="level3hierChild" presStyleCnt="0"/>
      <dgm:spPr/>
      <dgm:t>
        <a:bodyPr/>
        <a:lstStyle/>
        <a:p>
          <a:endParaRPr lang="ru-RU"/>
        </a:p>
      </dgm:t>
    </dgm:pt>
    <dgm:pt modelId="{665DDE4F-F5C5-441E-8CF7-CEAB30565FFB}" type="pres">
      <dgm:prSet presAssocID="{B42850A7-524E-4719-9FBE-0C2F14657F3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D11B801-90A6-4406-85BA-27602DA7A159}" type="pres">
      <dgm:prSet presAssocID="{B42850A7-524E-4719-9FBE-0C2F14657F3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FC6680D-FBA4-4000-A3AB-77C05FB833B8}" type="pres">
      <dgm:prSet presAssocID="{1B4541D3-FC7F-4430-AAAD-D62313359F82}" presName="root2" presStyleCnt="0"/>
      <dgm:spPr/>
      <dgm:t>
        <a:bodyPr/>
        <a:lstStyle/>
        <a:p>
          <a:endParaRPr lang="ru-RU"/>
        </a:p>
      </dgm:t>
    </dgm:pt>
    <dgm:pt modelId="{DABA6B48-8C34-4D18-AB16-C97A9FCCB6E3}" type="pres">
      <dgm:prSet presAssocID="{1B4541D3-FC7F-4430-AAAD-D62313359F82}" presName="LevelTwoTextNode" presStyleLbl="node2" presStyleIdx="3" presStyleCnt="4" custScaleX="164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0F69FF-1D72-4788-9578-C539C9EAD3F5}" type="pres">
      <dgm:prSet presAssocID="{1B4541D3-FC7F-4430-AAAD-D62313359F82}" presName="level3hierChild" presStyleCnt="0"/>
      <dgm:spPr/>
      <dgm:t>
        <a:bodyPr/>
        <a:lstStyle/>
        <a:p>
          <a:endParaRPr lang="ru-RU"/>
        </a:p>
      </dgm:t>
    </dgm:pt>
  </dgm:ptLst>
  <dgm:cxnLst>
    <dgm:cxn modelId="{69A4028B-9030-4F09-A726-94EE968393BF}" srcId="{4A8E4CC9-10E1-41B1-9A1F-BA002A0E4370}" destId="{1B4541D3-FC7F-4430-AAAD-D62313359F82}" srcOrd="3" destOrd="0" parTransId="{B42850A7-524E-4719-9FBE-0C2F14657F3C}" sibTransId="{8CA2C995-876C-4214-AFD9-E5BDAAB40B84}"/>
    <dgm:cxn modelId="{213DFB92-941B-433A-AF20-C249743D92DE}" type="presOf" srcId="{46CC4620-A1A6-46DD-9208-509F0226671A}" destId="{C3EB577C-DFFD-4690-A323-1E07B97B1394}" srcOrd="1" destOrd="0" presId="urn:microsoft.com/office/officeart/2008/layout/HorizontalMultiLevelHierarchy"/>
    <dgm:cxn modelId="{7F09FB5C-A811-4361-9BD5-625089978F0C}" srcId="{4A8E4CC9-10E1-41B1-9A1F-BA002A0E4370}" destId="{F0B9F87D-A952-47BF-8A98-A4CC15CC1452}" srcOrd="2" destOrd="0" parTransId="{B2B00B86-9C02-4B18-91A3-D9CE40FDFE64}" sibTransId="{8C9DF27C-F298-479B-8AF1-EC22628A2316}"/>
    <dgm:cxn modelId="{950961F5-2B9A-496E-BE5C-2BC75C3DAC5F}" type="presOf" srcId="{F0B9F87D-A952-47BF-8A98-A4CC15CC1452}" destId="{F39BCAF2-A150-4F69-9053-34BE0E4FE199}" srcOrd="0" destOrd="0" presId="urn:microsoft.com/office/officeart/2008/layout/HorizontalMultiLevelHierarchy"/>
    <dgm:cxn modelId="{7447C80E-F69A-4BAC-954D-70E88AB4AB86}" srcId="{4A8E4CC9-10E1-41B1-9A1F-BA002A0E4370}" destId="{290D5F2A-6C12-4414-A6D8-65D65DF763BE}" srcOrd="1" destOrd="0" parTransId="{B0D9EFB9-EC15-46BA-B2D8-D880BB0F62BC}" sibTransId="{2E64CB5E-62AE-41EB-BC66-14964B009B64}"/>
    <dgm:cxn modelId="{552D817E-4B71-476D-A6E1-2D749B54941F}" srcId="{27EC59E5-B89B-457F-AB78-BC455276AC39}" destId="{4A8E4CC9-10E1-41B1-9A1F-BA002A0E4370}" srcOrd="0" destOrd="0" parTransId="{F0AB8274-6D63-4308-B4DC-30AA649391E7}" sibTransId="{DCE27940-76B7-478C-BD1D-52A05887DC58}"/>
    <dgm:cxn modelId="{865D31B0-64E4-495C-97B7-DDC8C7D3C5B1}" type="presOf" srcId="{B0D9EFB9-EC15-46BA-B2D8-D880BB0F62BC}" destId="{F92F25D4-3106-47E0-ADA8-33DCD2E53FD2}" srcOrd="0" destOrd="0" presId="urn:microsoft.com/office/officeart/2008/layout/HorizontalMultiLevelHierarchy"/>
    <dgm:cxn modelId="{1199667F-4A9B-4AC1-9839-1B75736C2C44}" type="presOf" srcId="{B0D9EFB9-EC15-46BA-B2D8-D880BB0F62BC}" destId="{7F18E774-C6DB-4390-A77C-47A78647570B}" srcOrd="1" destOrd="0" presId="urn:microsoft.com/office/officeart/2008/layout/HorizontalMultiLevelHierarchy"/>
    <dgm:cxn modelId="{6535B9C6-89C3-4B93-A130-FBE655CE23CE}" type="presOf" srcId="{B2B00B86-9C02-4B18-91A3-D9CE40FDFE64}" destId="{6E355016-0EB7-4738-8BFB-EA5C87D3EDA8}" srcOrd="0" destOrd="0" presId="urn:microsoft.com/office/officeart/2008/layout/HorizontalMultiLevelHierarchy"/>
    <dgm:cxn modelId="{27E7A59E-0FFD-4884-BDE9-31C70B658CA5}" type="presOf" srcId="{998E29A3-18BA-4BD2-8443-25552139E2CC}" destId="{F88178C1-72DD-4F9D-8DBC-EE71C39FDD6D}" srcOrd="0" destOrd="0" presId="urn:microsoft.com/office/officeart/2008/layout/HorizontalMultiLevelHierarchy"/>
    <dgm:cxn modelId="{858903FB-9D37-498B-8B33-0E9892C187E7}" type="presOf" srcId="{46CC4620-A1A6-46DD-9208-509F0226671A}" destId="{36AC849B-81C7-470A-A117-2FEBD88230D5}" srcOrd="0" destOrd="0" presId="urn:microsoft.com/office/officeart/2008/layout/HorizontalMultiLevelHierarchy"/>
    <dgm:cxn modelId="{F8051521-0747-4E12-B47B-02873FC5AEFF}" type="presOf" srcId="{290D5F2A-6C12-4414-A6D8-65D65DF763BE}" destId="{39E7A2F8-A401-496D-B34C-0FAAF491996D}" srcOrd="0" destOrd="0" presId="urn:microsoft.com/office/officeart/2008/layout/HorizontalMultiLevelHierarchy"/>
    <dgm:cxn modelId="{D95D5089-66C1-41A9-928F-16DA51469C4E}" type="presOf" srcId="{B42850A7-524E-4719-9FBE-0C2F14657F3C}" destId="{665DDE4F-F5C5-441E-8CF7-CEAB30565FFB}" srcOrd="0" destOrd="0" presId="urn:microsoft.com/office/officeart/2008/layout/HorizontalMultiLevelHierarchy"/>
    <dgm:cxn modelId="{B05EE912-F739-4397-87B9-6936169BF73C}" type="presOf" srcId="{1B4541D3-FC7F-4430-AAAD-D62313359F82}" destId="{DABA6B48-8C34-4D18-AB16-C97A9FCCB6E3}" srcOrd="0" destOrd="0" presId="urn:microsoft.com/office/officeart/2008/layout/HorizontalMultiLevelHierarchy"/>
    <dgm:cxn modelId="{0898D78B-AB75-4F6D-AA00-E9F2548190B1}" type="presOf" srcId="{27EC59E5-B89B-457F-AB78-BC455276AC39}" destId="{9C7D7113-0978-424E-9A86-EACCFFCB9F11}" srcOrd="0" destOrd="0" presId="urn:microsoft.com/office/officeart/2008/layout/HorizontalMultiLevelHierarchy"/>
    <dgm:cxn modelId="{F578AF85-EAB1-4EBF-A0A0-2B529705124D}" type="presOf" srcId="{B2B00B86-9C02-4B18-91A3-D9CE40FDFE64}" destId="{BCC4F79C-A2E7-420E-9288-F1E7BD72E62D}" srcOrd="1" destOrd="0" presId="urn:microsoft.com/office/officeart/2008/layout/HorizontalMultiLevelHierarchy"/>
    <dgm:cxn modelId="{B343E3D4-9342-4322-86F5-58B8FC254A42}" type="presOf" srcId="{4A8E4CC9-10E1-41B1-9A1F-BA002A0E4370}" destId="{ABAE05ED-89A5-438C-B163-A866F8CEAD46}" srcOrd="0" destOrd="0" presId="urn:microsoft.com/office/officeart/2008/layout/HorizontalMultiLevelHierarchy"/>
    <dgm:cxn modelId="{85839816-9624-4FB3-B404-9D3F19F91ACA}" srcId="{4A8E4CC9-10E1-41B1-9A1F-BA002A0E4370}" destId="{998E29A3-18BA-4BD2-8443-25552139E2CC}" srcOrd="0" destOrd="0" parTransId="{46CC4620-A1A6-46DD-9208-509F0226671A}" sibTransId="{B385C829-4039-438A-B4CF-6D5E61D8FD6F}"/>
    <dgm:cxn modelId="{05888257-2794-4DF3-B9CA-F645842C89EB}" type="presOf" srcId="{B42850A7-524E-4719-9FBE-0C2F14657F3C}" destId="{8D11B801-90A6-4406-85BA-27602DA7A159}" srcOrd="1" destOrd="0" presId="urn:microsoft.com/office/officeart/2008/layout/HorizontalMultiLevelHierarchy"/>
    <dgm:cxn modelId="{DABCC0CA-66DB-4184-B37B-8F6935BBD16B}" type="presParOf" srcId="{9C7D7113-0978-424E-9A86-EACCFFCB9F11}" destId="{4B3C1990-75CE-4639-BB67-81842D6545E6}" srcOrd="0" destOrd="0" presId="urn:microsoft.com/office/officeart/2008/layout/HorizontalMultiLevelHierarchy"/>
    <dgm:cxn modelId="{DACB3CD9-1698-4448-9F77-3ACD1B7D5FBC}" type="presParOf" srcId="{4B3C1990-75CE-4639-BB67-81842D6545E6}" destId="{ABAE05ED-89A5-438C-B163-A866F8CEAD46}" srcOrd="0" destOrd="0" presId="urn:microsoft.com/office/officeart/2008/layout/HorizontalMultiLevelHierarchy"/>
    <dgm:cxn modelId="{D7C36651-952E-4128-BDFE-2DEE13C1E70E}" type="presParOf" srcId="{4B3C1990-75CE-4639-BB67-81842D6545E6}" destId="{367A04E3-0B7D-4746-84FC-2A2335476A5B}" srcOrd="1" destOrd="0" presId="urn:microsoft.com/office/officeart/2008/layout/HorizontalMultiLevelHierarchy"/>
    <dgm:cxn modelId="{02047E81-EA52-4315-83CF-2138ED3FE392}" type="presParOf" srcId="{367A04E3-0B7D-4746-84FC-2A2335476A5B}" destId="{36AC849B-81C7-470A-A117-2FEBD88230D5}" srcOrd="0" destOrd="0" presId="urn:microsoft.com/office/officeart/2008/layout/HorizontalMultiLevelHierarchy"/>
    <dgm:cxn modelId="{B7463E5E-C44E-4528-BD62-5472D7082582}" type="presParOf" srcId="{36AC849B-81C7-470A-A117-2FEBD88230D5}" destId="{C3EB577C-DFFD-4690-A323-1E07B97B1394}" srcOrd="0" destOrd="0" presId="urn:microsoft.com/office/officeart/2008/layout/HorizontalMultiLevelHierarchy"/>
    <dgm:cxn modelId="{04B068AD-96BF-4DBD-BDB0-45E0D1701958}" type="presParOf" srcId="{367A04E3-0B7D-4746-84FC-2A2335476A5B}" destId="{9831F573-442B-4D54-A979-063E99B8D401}" srcOrd="1" destOrd="0" presId="urn:microsoft.com/office/officeart/2008/layout/HorizontalMultiLevelHierarchy"/>
    <dgm:cxn modelId="{80B513CA-8FA6-438E-A62A-DCBDC16A79D7}" type="presParOf" srcId="{9831F573-442B-4D54-A979-063E99B8D401}" destId="{F88178C1-72DD-4F9D-8DBC-EE71C39FDD6D}" srcOrd="0" destOrd="0" presId="urn:microsoft.com/office/officeart/2008/layout/HorizontalMultiLevelHierarchy"/>
    <dgm:cxn modelId="{A659DD4A-EF7F-4388-806E-695813C60EAE}" type="presParOf" srcId="{9831F573-442B-4D54-A979-063E99B8D401}" destId="{E111ED41-C7AF-453D-8275-DFF6921ABD86}" srcOrd="1" destOrd="0" presId="urn:microsoft.com/office/officeart/2008/layout/HorizontalMultiLevelHierarchy"/>
    <dgm:cxn modelId="{07459D12-428D-4660-AB37-9EEDBF3EBCE2}" type="presParOf" srcId="{367A04E3-0B7D-4746-84FC-2A2335476A5B}" destId="{F92F25D4-3106-47E0-ADA8-33DCD2E53FD2}" srcOrd="2" destOrd="0" presId="urn:microsoft.com/office/officeart/2008/layout/HorizontalMultiLevelHierarchy"/>
    <dgm:cxn modelId="{BF5057B5-55AC-465E-9617-918CBBC36083}" type="presParOf" srcId="{F92F25D4-3106-47E0-ADA8-33DCD2E53FD2}" destId="{7F18E774-C6DB-4390-A77C-47A78647570B}" srcOrd="0" destOrd="0" presId="urn:microsoft.com/office/officeart/2008/layout/HorizontalMultiLevelHierarchy"/>
    <dgm:cxn modelId="{F5026DA6-8038-4BE1-8194-87B48BEFF747}" type="presParOf" srcId="{367A04E3-0B7D-4746-84FC-2A2335476A5B}" destId="{18AC6F2C-F6F6-4FCA-8C7D-8288A58BB99D}" srcOrd="3" destOrd="0" presId="urn:microsoft.com/office/officeart/2008/layout/HorizontalMultiLevelHierarchy"/>
    <dgm:cxn modelId="{DDE4DD8A-174C-46A1-8764-212371F948AA}" type="presParOf" srcId="{18AC6F2C-F6F6-4FCA-8C7D-8288A58BB99D}" destId="{39E7A2F8-A401-496D-B34C-0FAAF491996D}" srcOrd="0" destOrd="0" presId="urn:microsoft.com/office/officeart/2008/layout/HorizontalMultiLevelHierarchy"/>
    <dgm:cxn modelId="{B24AC11E-6165-47E2-8A03-958E3FB246C0}" type="presParOf" srcId="{18AC6F2C-F6F6-4FCA-8C7D-8288A58BB99D}" destId="{DB48CBF8-6516-468B-8CCC-7A323037009B}" srcOrd="1" destOrd="0" presId="urn:microsoft.com/office/officeart/2008/layout/HorizontalMultiLevelHierarchy"/>
    <dgm:cxn modelId="{3DBEC66A-DB5B-4197-BAF1-53AAAE89206B}" type="presParOf" srcId="{367A04E3-0B7D-4746-84FC-2A2335476A5B}" destId="{6E355016-0EB7-4738-8BFB-EA5C87D3EDA8}" srcOrd="4" destOrd="0" presId="urn:microsoft.com/office/officeart/2008/layout/HorizontalMultiLevelHierarchy"/>
    <dgm:cxn modelId="{5756D317-E591-4774-8BBD-B5EDF202E543}" type="presParOf" srcId="{6E355016-0EB7-4738-8BFB-EA5C87D3EDA8}" destId="{BCC4F79C-A2E7-420E-9288-F1E7BD72E62D}" srcOrd="0" destOrd="0" presId="urn:microsoft.com/office/officeart/2008/layout/HorizontalMultiLevelHierarchy"/>
    <dgm:cxn modelId="{847ADF91-E35B-4450-9A84-15CA8332F268}" type="presParOf" srcId="{367A04E3-0B7D-4746-84FC-2A2335476A5B}" destId="{9DDCFE68-7513-49A5-859E-4D7857B6C7CF}" srcOrd="5" destOrd="0" presId="urn:microsoft.com/office/officeart/2008/layout/HorizontalMultiLevelHierarchy"/>
    <dgm:cxn modelId="{C3D8ED33-0FE4-4B4A-A227-F4370D42B1D0}" type="presParOf" srcId="{9DDCFE68-7513-49A5-859E-4D7857B6C7CF}" destId="{F39BCAF2-A150-4F69-9053-34BE0E4FE199}" srcOrd="0" destOrd="0" presId="urn:microsoft.com/office/officeart/2008/layout/HorizontalMultiLevelHierarchy"/>
    <dgm:cxn modelId="{AEC07367-9309-4728-A9CE-EB10EAE1A031}" type="presParOf" srcId="{9DDCFE68-7513-49A5-859E-4D7857B6C7CF}" destId="{CEA3CAA3-47F2-4385-A2EC-1DFD07082AB2}" srcOrd="1" destOrd="0" presId="urn:microsoft.com/office/officeart/2008/layout/HorizontalMultiLevelHierarchy"/>
    <dgm:cxn modelId="{745CD659-53A7-47E6-BFBE-D80115505819}" type="presParOf" srcId="{367A04E3-0B7D-4746-84FC-2A2335476A5B}" destId="{665DDE4F-F5C5-441E-8CF7-CEAB30565FFB}" srcOrd="6" destOrd="0" presId="urn:microsoft.com/office/officeart/2008/layout/HorizontalMultiLevelHierarchy"/>
    <dgm:cxn modelId="{3031A2EE-3A70-4CBD-88CC-860A2E243B81}" type="presParOf" srcId="{665DDE4F-F5C5-441E-8CF7-CEAB30565FFB}" destId="{8D11B801-90A6-4406-85BA-27602DA7A159}" srcOrd="0" destOrd="0" presId="urn:microsoft.com/office/officeart/2008/layout/HorizontalMultiLevelHierarchy"/>
    <dgm:cxn modelId="{ECAE38EB-79E8-47B9-B1C2-534EC75FF87A}" type="presParOf" srcId="{367A04E3-0B7D-4746-84FC-2A2335476A5B}" destId="{5FC6680D-FBA4-4000-A3AB-77C05FB833B8}" srcOrd="7" destOrd="0" presId="urn:microsoft.com/office/officeart/2008/layout/HorizontalMultiLevelHierarchy"/>
    <dgm:cxn modelId="{A99644E4-72A3-4D9D-B0BE-8D2FF8929974}" type="presParOf" srcId="{5FC6680D-FBA4-4000-A3AB-77C05FB833B8}" destId="{DABA6B48-8C34-4D18-AB16-C97A9FCCB6E3}" srcOrd="0" destOrd="0" presId="urn:microsoft.com/office/officeart/2008/layout/HorizontalMultiLevelHierarchy"/>
    <dgm:cxn modelId="{2BBE2C60-B615-4D55-9A62-39EAF42D61B0}" type="presParOf" srcId="{5FC6680D-FBA4-4000-A3AB-77C05FB833B8}" destId="{260F69FF-1D72-4788-9578-C539C9EAD3F5}" srcOrd="1" destOrd="0" presId="urn:microsoft.com/office/officeart/2008/layout/HorizontalMultiLevelHierarchy"/>
  </dgm:cxnLst>
  <dgm:bg>
    <a:gradFill>
      <a:gsLst>
        <a:gs pos="0">
          <a:schemeClr val="accent1">
            <a:lumMod val="5000"/>
            <a:lumOff val="95000"/>
          </a:schemeClr>
        </a:gs>
        <a:gs pos="18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effectLst/>
  </dgm:bg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0CA2A6-2833-4C20-94AB-37A1933FB65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A1E563-D677-451C-BF86-3C5E83466EC2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BAA04048-6E65-4AAE-9C24-436C45ABD992}" type="parTrans" cxnId="{BD316428-03A0-4C45-8BC9-77B25781EFFE}">
      <dgm:prSet/>
      <dgm:spPr/>
      <dgm:t>
        <a:bodyPr/>
        <a:lstStyle/>
        <a:p>
          <a:endParaRPr lang="ru-RU"/>
        </a:p>
      </dgm:t>
    </dgm:pt>
    <dgm:pt modelId="{7468E449-F0A5-49A5-827E-FBBCAD9073EB}" type="sibTrans" cxnId="{BD316428-03A0-4C45-8BC9-77B25781EFFE}">
      <dgm:prSet/>
      <dgm:spPr/>
      <dgm:t>
        <a:bodyPr/>
        <a:lstStyle/>
        <a:p>
          <a:endParaRPr lang="ru-RU"/>
        </a:p>
      </dgm:t>
    </dgm:pt>
    <dgm:pt modelId="{B1319A2C-319F-40EF-A8A8-C53F11F518FC}">
      <dgm:prSet phldrT="[Текст]" custT="1"/>
      <dgm:spPr/>
      <dgm:t>
        <a:bodyPr/>
        <a:lstStyle/>
        <a:p>
          <a:r>
            <a:rPr lang="ru-RU" sz="1400" dirty="0" smtClean="0"/>
            <a:t>В СГО необходимо разместить информацию о всех родителях учеников до 18 лет.</a:t>
          </a:r>
          <a:endParaRPr lang="ru-RU" sz="1400" dirty="0"/>
        </a:p>
      </dgm:t>
    </dgm:pt>
    <dgm:pt modelId="{74BD7D8E-FD55-49CF-ABA1-4E4C693BE680}" type="parTrans" cxnId="{3B0DA01F-85BF-48E1-8F9E-8F245BA7AFC2}">
      <dgm:prSet/>
      <dgm:spPr/>
      <dgm:t>
        <a:bodyPr/>
        <a:lstStyle/>
        <a:p>
          <a:endParaRPr lang="ru-RU"/>
        </a:p>
      </dgm:t>
    </dgm:pt>
    <dgm:pt modelId="{FA01C9F9-4F61-4963-A7B3-8665DF2246B3}" type="sibTrans" cxnId="{3B0DA01F-85BF-48E1-8F9E-8F245BA7AFC2}">
      <dgm:prSet/>
      <dgm:spPr/>
      <dgm:t>
        <a:bodyPr/>
        <a:lstStyle/>
        <a:p>
          <a:endParaRPr lang="ru-RU"/>
        </a:p>
      </dgm:t>
    </dgm:pt>
    <dgm:pt modelId="{DD4675DB-533A-471E-8140-535B8D7D6D27}">
      <dgm:prSet phldrT="[Текст]"/>
      <dgm:spPr/>
      <dgm:t>
        <a:bodyPr/>
        <a:lstStyle/>
        <a:p>
          <a:r>
            <a:rPr lang="ru-RU" dirty="0" smtClean="0"/>
            <a:t>% дисциплин, по которым назначены преподаватели</a:t>
          </a:r>
        </a:p>
      </dgm:t>
    </dgm:pt>
    <dgm:pt modelId="{3FFE9218-B2D3-49BC-8441-7332E15BB687}" type="parTrans" cxnId="{F982017B-C707-4717-BE0A-7009C852160B}">
      <dgm:prSet/>
      <dgm:spPr/>
      <dgm:t>
        <a:bodyPr/>
        <a:lstStyle/>
        <a:p>
          <a:endParaRPr lang="ru-RU"/>
        </a:p>
      </dgm:t>
    </dgm:pt>
    <dgm:pt modelId="{04E7045F-9C8B-4C48-8ACD-8234C72FAE94}" type="sibTrans" cxnId="{F982017B-C707-4717-BE0A-7009C852160B}">
      <dgm:prSet/>
      <dgm:spPr/>
      <dgm:t>
        <a:bodyPr/>
        <a:lstStyle/>
        <a:p>
          <a:endParaRPr lang="ru-RU"/>
        </a:p>
      </dgm:t>
    </dgm:pt>
    <dgm:pt modelId="{8C2344B5-E1EC-42B8-9F3B-E9A8EC5B568F}">
      <dgm:prSet phldrT="[Текст]" custT="1"/>
      <dgm:spPr/>
      <dgm:t>
        <a:bodyPr/>
        <a:lstStyle/>
        <a:p>
          <a:r>
            <a:rPr lang="ru-RU" sz="1400" dirty="0" smtClean="0"/>
            <a:t>По каждой дисциплине необходимо задать рабочую программу и назначить преподавателя. </a:t>
          </a:r>
          <a:endParaRPr lang="ru-RU" sz="1400" dirty="0"/>
        </a:p>
      </dgm:t>
    </dgm:pt>
    <dgm:pt modelId="{B81EBCFA-E875-4B4B-9493-2CE4D931D64B}" type="parTrans" cxnId="{7165FE5D-39B1-463F-84B7-0343DA2CB77E}">
      <dgm:prSet/>
      <dgm:spPr/>
      <dgm:t>
        <a:bodyPr/>
        <a:lstStyle/>
        <a:p>
          <a:endParaRPr lang="ru-RU"/>
        </a:p>
      </dgm:t>
    </dgm:pt>
    <dgm:pt modelId="{2C757189-CC92-4601-B286-FE536BFBD000}" type="sibTrans" cxnId="{7165FE5D-39B1-463F-84B7-0343DA2CB77E}">
      <dgm:prSet/>
      <dgm:spPr/>
      <dgm:t>
        <a:bodyPr/>
        <a:lstStyle/>
        <a:p>
          <a:endParaRPr lang="ru-RU"/>
        </a:p>
      </dgm:t>
    </dgm:pt>
    <dgm:pt modelId="{C2EF26E4-DA5D-4E9A-910C-04A75721D0AD}">
      <dgm:prSet/>
      <dgm:spPr/>
      <dgm:t>
        <a:bodyPr/>
        <a:lstStyle/>
        <a:p>
          <a:r>
            <a:rPr lang="ru-RU" dirty="0" smtClean="0"/>
            <a:t>% дисциплин, по которым ведется журнал успеваемости (есть хотя бы одно занятие)</a:t>
          </a:r>
          <a:endParaRPr lang="ru-RU" dirty="0"/>
        </a:p>
      </dgm:t>
    </dgm:pt>
    <dgm:pt modelId="{B6FBD53E-0E47-41D5-9B77-B76A72F6D81A}" type="parTrans" cxnId="{CB29BE91-6F35-46C3-9665-CAC50F8024DB}">
      <dgm:prSet/>
      <dgm:spPr/>
      <dgm:t>
        <a:bodyPr/>
        <a:lstStyle/>
        <a:p>
          <a:endParaRPr lang="ru-RU"/>
        </a:p>
      </dgm:t>
    </dgm:pt>
    <dgm:pt modelId="{AD625E7C-379C-40A9-A522-10A8FAF0AB7C}" type="sibTrans" cxnId="{CB29BE91-6F35-46C3-9665-CAC50F8024DB}">
      <dgm:prSet/>
      <dgm:spPr/>
      <dgm:t>
        <a:bodyPr/>
        <a:lstStyle/>
        <a:p>
          <a:endParaRPr lang="ru-RU"/>
        </a:p>
      </dgm:t>
    </dgm:pt>
    <dgm:pt modelId="{384724D1-A31F-48F3-BE66-DC83589B6A0B}">
      <dgm:prSet/>
      <dgm:spPr/>
      <dgm:t>
        <a:bodyPr/>
        <a:lstStyle/>
        <a:p>
          <a:r>
            <a:rPr lang="ru-RU" dirty="0" smtClean="0"/>
            <a:t>% групп с назначенными преподавателями по всем дисциплинам</a:t>
          </a:r>
          <a:endParaRPr lang="ru-RU" dirty="0"/>
        </a:p>
      </dgm:t>
    </dgm:pt>
    <dgm:pt modelId="{C6650809-AEE8-4978-80E7-1ED9D9461888}" type="parTrans" cxnId="{A36B583F-FABE-401A-82A2-804110728AF7}">
      <dgm:prSet/>
      <dgm:spPr/>
      <dgm:t>
        <a:bodyPr/>
        <a:lstStyle/>
        <a:p>
          <a:endParaRPr lang="ru-RU"/>
        </a:p>
      </dgm:t>
    </dgm:pt>
    <dgm:pt modelId="{80BD38F6-0CB3-4A3E-BB52-9E427270AB52}" type="sibTrans" cxnId="{A36B583F-FABE-401A-82A2-804110728AF7}">
      <dgm:prSet/>
      <dgm:spPr/>
      <dgm:t>
        <a:bodyPr/>
        <a:lstStyle/>
        <a:p>
          <a:endParaRPr lang="ru-RU"/>
        </a:p>
      </dgm:t>
    </dgm:pt>
    <dgm:pt modelId="{54A65A42-39E6-4778-800E-EAA663919C92}">
      <dgm:prSet custT="1"/>
      <dgm:spPr/>
      <dgm:t>
        <a:bodyPr/>
        <a:lstStyle/>
        <a:p>
          <a:r>
            <a:rPr lang="ru-RU" sz="1400" dirty="0" smtClean="0"/>
            <a:t>Каждая дисциплина учебного плана должна содержать хотя бы одно занятие.  </a:t>
          </a:r>
          <a:endParaRPr lang="ru-RU" sz="1400" dirty="0"/>
        </a:p>
      </dgm:t>
    </dgm:pt>
    <dgm:pt modelId="{795EB7D8-5173-445B-A2CB-B980364C88F3}" type="parTrans" cxnId="{48FBCDE8-A62C-4350-988A-619BFCF21FDE}">
      <dgm:prSet/>
      <dgm:spPr/>
      <dgm:t>
        <a:bodyPr/>
        <a:lstStyle/>
        <a:p>
          <a:endParaRPr lang="ru-RU"/>
        </a:p>
      </dgm:t>
    </dgm:pt>
    <dgm:pt modelId="{6E6EE091-336F-4F77-8381-35AB17C67457}" type="sibTrans" cxnId="{48FBCDE8-A62C-4350-988A-619BFCF21FDE}">
      <dgm:prSet/>
      <dgm:spPr/>
      <dgm:t>
        <a:bodyPr/>
        <a:lstStyle/>
        <a:p>
          <a:endParaRPr lang="ru-RU"/>
        </a:p>
      </dgm:t>
    </dgm:pt>
    <dgm:pt modelId="{33673F5B-09A1-470E-A6FF-3271B7FDE02E}">
      <dgm:prSet custT="1"/>
      <dgm:spPr/>
      <dgm:t>
        <a:bodyPr/>
        <a:lstStyle/>
        <a:p>
          <a:r>
            <a:rPr lang="ru-RU" sz="1400" dirty="0" smtClean="0"/>
            <a:t>Необходимо назначить преподавателя в каждой группе по каждой дисциплине, включая индивидуальный проект, экзамен по модулю, дисциплины, по которым есть подгруппы. Если в группе, хотя бы по одной дисциплине не назначен преподаватель, такая группа не включается в %.</a:t>
          </a:r>
          <a:endParaRPr lang="ru-RU" sz="1400" dirty="0"/>
        </a:p>
      </dgm:t>
    </dgm:pt>
    <dgm:pt modelId="{070CA25A-2AF9-4549-B129-B4A4FDD33489}" type="parTrans" cxnId="{A23F7B33-A7F4-464B-8FE6-63729A20EE03}">
      <dgm:prSet/>
      <dgm:spPr/>
      <dgm:t>
        <a:bodyPr/>
        <a:lstStyle/>
        <a:p>
          <a:endParaRPr lang="ru-RU"/>
        </a:p>
      </dgm:t>
    </dgm:pt>
    <dgm:pt modelId="{5E3436DD-6D3B-4F62-BFB1-82D31DDE0280}" type="sibTrans" cxnId="{A23F7B33-A7F4-464B-8FE6-63729A20EE03}">
      <dgm:prSet/>
      <dgm:spPr/>
      <dgm:t>
        <a:bodyPr/>
        <a:lstStyle/>
        <a:p>
          <a:endParaRPr lang="ru-RU"/>
        </a:p>
      </dgm:t>
    </dgm:pt>
    <dgm:pt modelId="{803B7480-378C-445D-9A47-584FECF526A5}">
      <dgm:prSet/>
      <dgm:spPr/>
      <dgm:t>
        <a:bodyPr/>
        <a:lstStyle/>
        <a:p>
          <a:r>
            <a:rPr lang="ru-RU" dirty="0" smtClean="0"/>
            <a:t>% групп, для которых создано расписание по всем дисциплинам</a:t>
          </a:r>
          <a:endParaRPr lang="ru-RU" dirty="0"/>
        </a:p>
      </dgm:t>
    </dgm:pt>
    <dgm:pt modelId="{3F2EBF44-7D4E-4947-BECB-130E02DB8E13}" type="parTrans" cxnId="{A2026A8E-C909-4444-BD24-A66A0A45514B}">
      <dgm:prSet/>
      <dgm:spPr/>
      <dgm:t>
        <a:bodyPr/>
        <a:lstStyle/>
        <a:p>
          <a:endParaRPr lang="ru-RU"/>
        </a:p>
      </dgm:t>
    </dgm:pt>
    <dgm:pt modelId="{65A86E10-9799-42FF-AE50-16D89773843D}" type="sibTrans" cxnId="{A2026A8E-C909-4444-BD24-A66A0A45514B}">
      <dgm:prSet/>
      <dgm:spPr/>
      <dgm:t>
        <a:bodyPr/>
        <a:lstStyle/>
        <a:p>
          <a:endParaRPr lang="ru-RU"/>
        </a:p>
      </dgm:t>
    </dgm:pt>
    <dgm:pt modelId="{0D671BA8-68B8-4EDE-B8DE-FD8D670A7E38}">
      <dgm:prSet custT="1"/>
      <dgm:spPr/>
      <dgm:t>
        <a:bodyPr/>
        <a:lstStyle/>
        <a:p>
          <a:r>
            <a:rPr lang="ru-RU" sz="1400" dirty="0" smtClean="0"/>
            <a:t>Группы, которые делятся на подгруппы, не включаются в %. Соответственно, показатель всегда будет занижен. </a:t>
          </a:r>
          <a:endParaRPr lang="ru-RU" sz="1400" dirty="0"/>
        </a:p>
      </dgm:t>
    </dgm:pt>
    <dgm:pt modelId="{CCCC5974-4B8D-4C7D-BFA8-4E1329770A4F}" type="parTrans" cxnId="{D5C9F0D4-77EF-4084-8455-1ECB35F3CF60}">
      <dgm:prSet/>
      <dgm:spPr/>
      <dgm:t>
        <a:bodyPr/>
        <a:lstStyle/>
        <a:p>
          <a:endParaRPr lang="ru-RU"/>
        </a:p>
      </dgm:t>
    </dgm:pt>
    <dgm:pt modelId="{DF217B9E-03EC-44B9-8710-34F4CB2371A1}" type="sibTrans" cxnId="{D5C9F0D4-77EF-4084-8455-1ECB35F3CF60}">
      <dgm:prSet/>
      <dgm:spPr/>
      <dgm:t>
        <a:bodyPr/>
        <a:lstStyle/>
        <a:p>
          <a:endParaRPr lang="ru-RU"/>
        </a:p>
      </dgm:t>
    </dgm:pt>
    <dgm:pt modelId="{EE2F4B2F-2E65-483C-95F4-F9B192EF4678}">
      <dgm:prSet custT="1"/>
      <dgm:spPr/>
      <dgm:t>
        <a:bodyPr/>
        <a:lstStyle/>
        <a:p>
          <a:r>
            <a:rPr lang="ru-RU" sz="1400" dirty="0" smtClean="0"/>
            <a:t>В методику проведения мониторинга были внесены изменения (приказ ГБУ РЦОКОСО от 15.06.2023 г. №4.127-318), согласно которым был снижен процентный порог для данного показателя.  </a:t>
          </a:r>
          <a:endParaRPr lang="ru-RU" sz="1400" dirty="0"/>
        </a:p>
      </dgm:t>
    </dgm:pt>
    <dgm:pt modelId="{40B611A1-068A-4FA1-A50D-029551C4E353}" type="parTrans" cxnId="{C84257E8-9BB0-41C9-A28F-0552B7419B2C}">
      <dgm:prSet/>
      <dgm:spPr/>
      <dgm:t>
        <a:bodyPr/>
        <a:lstStyle/>
        <a:p>
          <a:endParaRPr lang="ru-RU"/>
        </a:p>
      </dgm:t>
    </dgm:pt>
    <dgm:pt modelId="{E598926B-BD71-45A8-9ED3-72240D1CCF8E}" type="sibTrans" cxnId="{C84257E8-9BB0-41C9-A28F-0552B7419B2C}">
      <dgm:prSet/>
      <dgm:spPr/>
      <dgm:t>
        <a:bodyPr/>
        <a:lstStyle/>
        <a:p>
          <a:endParaRPr lang="ru-RU"/>
        </a:p>
      </dgm:t>
    </dgm:pt>
    <dgm:pt modelId="{6CA809E1-E6ED-4757-B0AE-DF45CC448076}" type="pres">
      <dgm:prSet presAssocID="{A10CA2A6-2833-4C20-94AB-37A1933FB6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D19A83-7219-4A08-9713-CAD7B30F4AD8}" type="pres">
      <dgm:prSet presAssocID="{BDA1E563-D677-451C-BF86-3C5E83466EC2}" presName="parentText" presStyleLbl="node1" presStyleIdx="0" presStyleCnt="5" custLinFactNeighborX="810" custLinFactNeighborY="-386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42071-FAFF-4ED5-A443-3EFD44C6AF93}" type="pres">
      <dgm:prSet presAssocID="{BDA1E563-D677-451C-BF86-3C5E83466EC2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F1382-DAC9-436F-8747-2FF010C31554}" type="pres">
      <dgm:prSet presAssocID="{DD4675DB-533A-471E-8140-535B8D7D6D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F4AFE-45BD-45C3-8A86-A51CDEDC2554}" type="pres">
      <dgm:prSet presAssocID="{DD4675DB-533A-471E-8140-535B8D7D6D27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77DF4-4C39-4B4D-915D-7A632C7DF935}" type="pres">
      <dgm:prSet presAssocID="{C2EF26E4-DA5D-4E9A-910C-04A75721D0A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29150-3796-49CD-AE94-0129A48C665C}" type="pres">
      <dgm:prSet presAssocID="{C2EF26E4-DA5D-4E9A-910C-04A75721D0AD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FAC68-1305-45FF-8F3F-7367662ED5F3}" type="pres">
      <dgm:prSet presAssocID="{384724D1-A31F-48F3-BE66-DC83589B6A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7D177-4C07-4C62-BC27-E010675F9A0A}" type="pres">
      <dgm:prSet presAssocID="{384724D1-A31F-48F3-BE66-DC83589B6A0B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2D180-CD76-4841-B880-6AD7D35726A5}" type="pres">
      <dgm:prSet presAssocID="{803B7480-378C-445D-9A47-584FECF526A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06776-EACD-4384-95CB-5AF7A66F3FA7}" type="pres">
      <dgm:prSet presAssocID="{803B7480-378C-445D-9A47-584FECF526A5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6B583F-FABE-401A-82A2-804110728AF7}" srcId="{A10CA2A6-2833-4C20-94AB-37A1933FB65E}" destId="{384724D1-A31F-48F3-BE66-DC83589B6A0B}" srcOrd="3" destOrd="0" parTransId="{C6650809-AEE8-4978-80E7-1ED9D9461888}" sibTransId="{80BD38F6-0CB3-4A3E-BB52-9E427270AB52}"/>
    <dgm:cxn modelId="{DFA3698A-E6D3-4A53-B65D-1A9E0DC2411A}" type="presOf" srcId="{803B7480-378C-445D-9A47-584FECF526A5}" destId="{70A2D180-CD76-4841-B880-6AD7D35726A5}" srcOrd="0" destOrd="0" presId="urn:microsoft.com/office/officeart/2005/8/layout/vList2"/>
    <dgm:cxn modelId="{666FD13D-CBC9-408A-9E5A-34A62A593973}" type="presOf" srcId="{C2EF26E4-DA5D-4E9A-910C-04A75721D0AD}" destId="{5C977DF4-4C39-4B4D-915D-7A632C7DF935}" srcOrd="0" destOrd="0" presId="urn:microsoft.com/office/officeart/2005/8/layout/vList2"/>
    <dgm:cxn modelId="{A23F7B33-A7F4-464B-8FE6-63729A20EE03}" srcId="{384724D1-A31F-48F3-BE66-DC83589B6A0B}" destId="{33673F5B-09A1-470E-A6FF-3271B7FDE02E}" srcOrd="0" destOrd="0" parTransId="{070CA25A-2AF9-4549-B129-B4A4FDD33489}" sibTransId="{5E3436DD-6D3B-4F62-BFB1-82D31DDE0280}"/>
    <dgm:cxn modelId="{AA78E817-2692-428F-B464-6649EE8F4392}" type="presOf" srcId="{B1319A2C-319F-40EF-A8A8-C53F11F518FC}" destId="{5D742071-FAFF-4ED5-A443-3EFD44C6AF93}" srcOrd="0" destOrd="0" presId="urn:microsoft.com/office/officeart/2005/8/layout/vList2"/>
    <dgm:cxn modelId="{C84257E8-9BB0-41C9-A28F-0552B7419B2C}" srcId="{803B7480-378C-445D-9A47-584FECF526A5}" destId="{EE2F4B2F-2E65-483C-95F4-F9B192EF4678}" srcOrd="1" destOrd="0" parTransId="{40B611A1-068A-4FA1-A50D-029551C4E353}" sibTransId="{E598926B-BD71-45A8-9ED3-72240D1CCF8E}"/>
    <dgm:cxn modelId="{79851C76-B0BF-4240-95D8-8E4FFE39E388}" type="presOf" srcId="{54A65A42-39E6-4778-800E-EAA663919C92}" destId="{9D629150-3796-49CD-AE94-0129A48C665C}" srcOrd="0" destOrd="0" presId="urn:microsoft.com/office/officeart/2005/8/layout/vList2"/>
    <dgm:cxn modelId="{A2026A8E-C909-4444-BD24-A66A0A45514B}" srcId="{A10CA2A6-2833-4C20-94AB-37A1933FB65E}" destId="{803B7480-378C-445D-9A47-584FECF526A5}" srcOrd="4" destOrd="0" parTransId="{3F2EBF44-7D4E-4947-BECB-130E02DB8E13}" sibTransId="{65A86E10-9799-42FF-AE50-16D89773843D}"/>
    <dgm:cxn modelId="{3B0DA01F-85BF-48E1-8F9E-8F245BA7AFC2}" srcId="{BDA1E563-D677-451C-BF86-3C5E83466EC2}" destId="{B1319A2C-319F-40EF-A8A8-C53F11F518FC}" srcOrd="0" destOrd="0" parTransId="{74BD7D8E-FD55-49CF-ABA1-4E4C693BE680}" sibTransId="{FA01C9F9-4F61-4963-A7B3-8665DF2246B3}"/>
    <dgm:cxn modelId="{CB29BE91-6F35-46C3-9665-CAC50F8024DB}" srcId="{A10CA2A6-2833-4C20-94AB-37A1933FB65E}" destId="{C2EF26E4-DA5D-4E9A-910C-04A75721D0AD}" srcOrd="2" destOrd="0" parTransId="{B6FBD53E-0E47-41D5-9B77-B76A72F6D81A}" sibTransId="{AD625E7C-379C-40A9-A522-10A8FAF0AB7C}"/>
    <dgm:cxn modelId="{F982017B-C707-4717-BE0A-7009C852160B}" srcId="{A10CA2A6-2833-4C20-94AB-37A1933FB65E}" destId="{DD4675DB-533A-471E-8140-535B8D7D6D27}" srcOrd="1" destOrd="0" parTransId="{3FFE9218-B2D3-49BC-8441-7332E15BB687}" sibTransId="{04E7045F-9C8B-4C48-8ACD-8234C72FAE94}"/>
    <dgm:cxn modelId="{99E635DE-AB59-4256-BAEC-B9748E816B2C}" type="presOf" srcId="{EE2F4B2F-2E65-483C-95F4-F9B192EF4678}" destId="{96306776-EACD-4384-95CB-5AF7A66F3FA7}" srcOrd="0" destOrd="1" presId="urn:microsoft.com/office/officeart/2005/8/layout/vList2"/>
    <dgm:cxn modelId="{101CCFF3-CB80-4BA6-AF64-786369F40495}" type="presOf" srcId="{8C2344B5-E1EC-42B8-9F3B-E9A8EC5B568F}" destId="{120F4AFE-45BD-45C3-8A86-A51CDEDC2554}" srcOrd="0" destOrd="0" presId="urn:microsoft.com/office/officeart/2005/8/layout/vList2"/>
    <dgm:cxn modelId="{BD316428-03A0-4C45-8BC9-77B25781EFFE}" srcId="{A10CA2A6-2833-4C20-94AB-37A1933FB65E}" destId="{BDA1E563-D677-451C-BF86-3C5E83466EC2}" srcOrd="0" destOrd="0" parTransId="{BAA04048-6E65-4AAE-9C24-436C45ABD992}" sibTransId="{7468E449-F0A5-49A5-827E-FBBCAD9073EB}"/>
    <dgm:cxn modelId="{7165FE5D-39B1-463F-84B7-0343DA2CB77E}" srcId="{DD4675DB-533A-471E-8140-535B8D7D6D27}" destId="{8C2344B5-E1EC-42B8-9F3B-E9A8EC5B568F}" srcOrd="0" destOrd="0" parTransId="{B81EBCFA-E875-4B4B-9493-2CE4D931D64B}" sibTransId="{2C757189-CC92-4601-B286-FE536BFBD000}"/>
    <dgm:cxn modelId="{F0EA5518-741F-4CE8-A9EA-9A5B4B1576A7}" type="presOf" srcId="{33673F5B-09A1-470E-A6FF-3271B7FDE02E}" destId="{B167D177-4C07-4C62-BC27-E010675F9A0A}" srcOrd="0" destOrd="0" presId="urn:microsoft.com/office/officeart/2005/8/layout/vList2"/>
    <dgm:cxn modelId="{2C068D2A-4DC3-42EA-8B0C-651A82C8FABF}" type="presOf" srcId="{A10CA2A6-2833-4C20-94AB-37A1933FB65E}" destId="{6CA809E1-E6ED-4757-B0AE-DF45CC448076}" srcOrd="0" destOrd="0" presId="urn:microsoft.com/office/officeart/2005/8/layout/vList2"/>
    <dgm:cxn modelId="{BEEEE64A-7C99-4B1A-A1EB-37C1D4AAD0B3}" type="presOf" srcId="{384724D1-A31F-48F3-BE66-DC83589B6A0B}" destId="{9A7FAC68-1305-45FF-8F3F-7367662ED5F3}" srcOrd="0" destOrd="0" presId="urn:microsoft.com/office/officeart/2005/8/layout/vList2"/>
    <dgm:cxn modelId="{48FBCDE8-A62C-4350-988A-619BFCF21FDE}" srcId="{C2EF26E4-DA5D-4E9A-910C-04A75721D0AD}" destId="{54A65A42-39E6-4778-800E-EAA663919C92}" srcOrd="0" destOrd="0" parTransId="{795EB7D8-5173-445B-A2CB-B980364C88F3}" sibTransId="{6E6EE091-336F-4F77-8381-35AB17C67457}"/>
    <dgm:cxn modelId="{D5C9F0D4-77EF-4084-8455-1ECB35F3CF60}" srcId="{803B7480-378C-445D-9A47-584FECF526A5}" destId="{0D671BA8-68B8-4EDE-B8DE-FD8D670A7E38}" srcOrd="0" destOrd="0" parTransId="{CCCC5974-4B8D-4C7D-BFA8-4E1329770A4F}" sibTransId="{DF217B9E-03EC-44B9-8710-34F4CB2371A1}"/>
    <dgm:cxn modelId="{104A86E2-E173-46EE-B5E2-C5D829D63D44}" type="presOf" srcId="{BDA1E563-D677-451C-BF86-3C5E83466EC2}" destId="{A2D19A83-7219-4A08-9713-CAD7B30F4AD8}" srcOrd="0" destOrd="0" presId="urn:microsoft.com/office/officeart/2005/8/layout/vList2"/>
    <dgm:cxn modelId="{58D48C2F-A0BA-4E0A-B7C7-EC9BB087237F}" type="presOf" srcId="{DD4675DB-533A-471E-8140-535B8D7D6D27}" destId="{F0AF1382-DAC9-436F-8747-2FF010C31554}" srcOrd="0" destOrd="0" presId="urn:microsoft.com/office/officeart/2005/8/layout/vList2"/>
    <dgm:cxn modelId="{68F5B931-60CA-4490-B542-B8700CC2A1AA}" type="presOf" srcId="{0D671BA8-68B8-4EDE-B8DE-FD8D670A7E38}" destId="{96306776-EACD-4384-95CB-5AF7A66F3FA7}" srcOrd="0" destOrd="0" presId="urn:microsoft.com/office/officeart/2005/8/layout/vList2"/>
    <dgm:cxn modelId="{3EAC8EDD-682F-4AE3-B733-9004493BC43B}" type="presParOf" srcId="{6CA809E1-E6ED-4757-B0AE-DF45CC448076}" destId="{A2D19A83-7219-4A08-9713-CAD7B30F4AD8}" srcOrd="0" destOrd="0" presId="urn:microsoft.com/office/officeart/2005/8/layout/vList2"/>
    <dgm:cxn modelId="{C2350E58-88CB-44DA-954E-B6548528827F}" type="presParOf" srcId="{6CA809E1-E6ED-4757-B0AE-DF45CC448076}" destId="{5D742071-FAFF-4ED5-A443-3EFD44C6AF93}" srcOrd="1" destOrd="0" presId="urn:microsoft.com/office/officeart/2005/8/layout/vList2"/>
    <dgm:cxn modelId="{22B95116-031F-4071-A3D8-06721001806F}" type="presParOf" srcId="{6CA809E1-E6ED-4757-B0AE-DF45CC448076}" destId="{F0AF1382-DAC9-436F-8747-2FF010C31554}" srcOrd="2" destOrd="0" presId="urn:microsoft.com/office/officeart/2005/8/layout/vList2"/>
    <dgm:cxn modelId="{CA106B6F-1621-4A01-94F2-70C13017C54C}" type="presParOf" srcId="{6CA809E1-E6ED-4757-B0AE-DF45CC448076}" destId="{120F4AFE-45BD-45C3-8A86-A51CDEDC2554}" srcOrd="3" destOrd="0" presId="urn:microsoft.com/office/officeart/2005/8/layout/vList2"/>
    <dgm:cxn modelId="{41BA227F-847E-417D-BE33-08F78A9144C4}" type="presParOf" srcId="{6CA809E1-E6ED-4757-B0AE-DF45CC448076}" destId="{5C977DF4-4C39-4B4D-915D-7A632C7DF935}" srcOrd="4" destOrd="0" presId="urn:microsoft.com/office/officeart/2005/8/layout/vList2"/>
    <dgm:cxn modelId="{085A94AD-D837-4874-BAEF-0FB58763E826}" type="presParOf" srcId="{6CA809E1-E6ED-4757-B0AE-DF45CC448076}" destId="{9D629150-3796-49CD-AE94-0129A48C665C}" srcOrd="5" destOrd="0" presId="urn:microsoft.com/office/officeart/2005/8/layout/vList2"/>
    <dgm:cxn modelId="{4646498D-9FC3-449A-A794-BD45E9DBBF95}" type="presParOf" srcId="{6CA809E1-E6ED-4757-B0AE-DF45CC448076}" destId="{9A7FAC68-1305-45FF-8F3F-7367662ED5F3}" srcOrd="6" destOrd="0" presId="urn:microsoft.com/office/officeart/2005/8/layout/vList2"/>
    <dgm:cxn modelId="{05D36831-0D8F-43FE-8629-5F7638CA7AF5}" type="presParOf" srcId="{6CA809E1-E6ED-4757-B0AE-DF45CC448076}" destId="{B167D177-4C07-4C62-BC27-E010675F9A0A}" srcOrd="7" destOrd="0" presId="urn:microsoft.com/office/officeart/2005/8/layout/vList2"/>
    <dgm:cxn modelId="{CBBF26D9-65F0-4E2B-AA15-DEECA0B28D11}" type="presParOf" srcId="{6CA809E1-E6ED-4757-B0AE-DF45CC448076}" destId="{70A2D180-CD76-4841-B880-6AD7D35726A5}" srcOrd="8" destOrd="0" presId="urn:microsoft.com/office/officeart/2005/8/layout/vList2"/>
    <dgm:cxn modelId="{1BB725E2-6F6A-4659-8A46-A79AF81C1B24}" type="presParOf" srcId="{6CA809E1-E6ED-4757-B0AE-DF45CC448076}" destId="{96306776-EACD-4384-95CB-5AF7A66F3FA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ABE73-232E-4A58-A143-95D8B8A42E1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B9DD2FC2-5C93-40AC-9E84-A7C45F926450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dirty="0" smtClean="0"/>
            <a:t>Количество студентов в ПОО (очное обучение)</a:t>
          </a:r>
          <a:endParaRPr lang="ru-RU" sz="1600" dirty="0"/>
        </a:p>
      </dgm:t>
    </dgm:pt>
    <dgm:pt modelId="{2296F55B-C459-4736-ACFA-4585F831BDF3}" type="parTrans" cxnId="{258E7353-6584-4237-893C-CFC53E46322A}">
      <dgm:prSet/>
      <dgm:spPr/>
      <dgm:t>
        <a:bodyPr/>
        <a:lstStyle/>
        <a:p>
          <a:endParaRPr lang="ru-RU"/>
        </a:p>
      </dgm:t>
    </dgm:pt>
    <dgm:pt modelId="{F42205EF-DD81-4E7B-925C-11DDF2A27ED0}" type="sibTrans" cxnId="{258E7353-6584-4237-893C-CFC53E46322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2687094C-B8FD-4E89-943C-468BDB5787E6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dirty="0" smtClean="0"/>
            <a:t>Количество студентов в ПОО (заочное обучение)</a:t>
          </a:r>
          <a:endParaRPr lang="ru-RU" sz="1600" dirty="0"/>
        </a:p>
      </dgm:t>
    </dgm:pt>
    <dgm:pt modelId="{89FFC3A4-A46D-4151-9223-8005BA92E363}" type="parTrans" cxnId="{F7F42ADC-3D57-44C0-B72D-6B1F1EC39486}">
      <dgm:prSet/>
      <dgm:spPr/>
      <dgm:t>
        <a:bodyPr/>
        <a:lstStyle/>
        <a:p>
          <a:endParaRPr lang="ru-RU"/>
        </a:p>
      </dgm:t>
    </dgm:pt>
    <dgm:pt modelId="{0D7E6BE8-7C87-4157-870A-5686F42EBB02}" type="sibTrans" cxnId="{F7F42ADC-3D57-44C0-B72D-6B1F1EC3948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4C00C8F2-EE45-45B6-A741-248AF8BA5BCE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dirty="0" smtClean="0"/>
            <a:t>Количество родителей (студентов очного обучения до 18 лет)</a:t>
          </a:r>
          <a:endParaRPr lang="ru-RU" sz="1600" dirty="0"/>
        </a:p>
      </dgm:t>
    </dgm:pt>
    <dgm:pt modelId="{DF4DA97F-83EE-4761-8AB2-7A1ECC9AB872}" type="parTrans" cxnId="{3B1C6400-57D8-4259-949C-FCD696824AE3}">
      <dgm:prSet/>
      <dgm:spPr/>
      <dgm:t>
        <a:bodyPr/>
        <a:lstStyle/>
        <a:p>
          <a:endParaRPr lang="ru-RU"/>
        </a:p>
      </dgm:t>
    </dgm:pt>
    <dgm:pt modelId="{42F9083E-B2D4-45BB-81A7-00608483FF31}" type="sibTrans" cxnId="{3B1C6400-57D8-4259-949C-FCD696824AE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C3DDF5DE-B6DD-46C3-85A6-F464D2908834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dirty="0" smtClean="0"/>
            <a:t>Количество сотрудников</a:t>
          </a:r>
          <a:endParaRPr lang="ru-RU" sz="1600" dirty="0"/>
        </a:p>
      </dgm:t>
    </dgm:pt>
    <dgm:pt modelId="{E734E123-34A1-4B30-9FF5-561AD764CB28}" type="parTrans" cxnId="{EBF40AD0-1C53-4447-AFC7-D170E599ABC2}">
      <dgm:prSet/>
      <dgm:spPr/>
      <dgm:t>
        <a:bodyPr/>
        <a:lstStyle/>
        <a:p>
          <a:endParaRPr lang="ru-RU"/>
        </a:p>
      </dgm:t>
    </dgm:pt>
    <dgm:pt modelId="{5081A554-2C77-4B92-BA08-97DA8E10908C}" type="sibTrans" cxnId="{EBF40AD0-1C53-4447-AFC7-D170E599ABC2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0BCE357-E05C-42A3-A91D-6098AD04C01C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Назначение преподавателей</a:t>
          </a:r>
          <a:endParaRPr lang="ru-RU" dirty="0"/>
        </a:p>
      </dgm:t>
    </dgm:pt>
    <dgm:pt modelId="{13350479-68C5-41BD-B701-FE9BD8BA1229}" type="parTrans" cxnId="{7F965B8C-A3D8-44A0-BA59-B1EAD97B8861}">
      <dgm:prSet/>
      <dgm:spPr/>
      <dgm:t>
        <a:bodyPr/>
        <a:lstStyle/>
        <a:p>
          <a:endParaRPr lang="ru-RU"/>
        </a:p>
      </dgm:t>
    </dgm:pt>
    <dgm:pt modelId="{54285CE2-F27B-45CB-A5A1-0293878C8AF4}" type="sibTrans" cxnId="{7F965B8C-A3D8-44A0-BA59-B1EAD97B8861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8A0A032-8B90-4281-A0FA-35E4A3E8354D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Ведение расписания по дисциплинам</a:t>
          </a:r>
          <a:endParaRPr lang="ru-RU" dirty="0"/>
        </a:p>
      </dgm:t>
    </dgm:pt>
    <dgm:pt modelId="{916576BA-CDAC-4EEB-8607-36C76CC0AF82}" type="parTrans" cxnId="{AACF174F-D8D4-40A8-97C4-919A227FFC34}">
      <dgm:prSet/>
      <dgm:spPr/>
      <dgm:t>
        <a:bodyPr/>
        <a:lstStyle/>
        <a:p>
          <a:endParaRPr lang="ru-RU"/>
        </a:p>
      </dgm:t>
    </dgm:pt>
    <dgm:pt modelId="{5F6EB9E2-4285-4662-B00E-DC291400352B}" type="sibTrans" cxnId="{AACF174F-D8D4-40A8-97C4-919A227FFC3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21C6398C-4E0B-41E7-BE60-91AF4EDF81FC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Ведение расписания по группам</a:t>
          </a:r>
          <a:endParaRPr lang="ru-RU" dirty="0"/>
        </a:p>
      </dgm:t>
    </dgm:pt>
    <dgm:pt modelId="{D6387BF7-2613-44C7-8343-D885ACD14ADD}" type="parTrans" cxnId="{94C1019C-C2CC-4349-A89D-40B5B2AE1910}">
      <dgm:prSet/>
      <dgm:spPr/>
      <dgm:t>
        <a:bodyPr/>
        <a:lstStyle/>
        <a:p>
          <a:endParaRPr lang="ru-RU"/>
        </a:p>
      </dgm:t>
    </dgm:pt>
    <dgm:pt modelId="{0A11FAC1-465D-4B9E-A4D7-0D85137A5296}" type="sibTrans" cxnId="{94C1019C-C2CC-4349-A89D-40B5B2AE191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6301F1E-563C-4991-84E0-005D159884D4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Ведение журнала успеваемости</a:t>
          </a:r>
          <a:endParaRPr lang="ru-RU" dirty="0"/>
        </a:p>
      </dgm:t>
    </dgm:pt>
    <dgm:pt modelId="{76DFBF7D-9D7F-4203-AE7C-90220566E424}" type="parTrans" cxnId="{EC0D55A4-62D5-4F1B-B8DB-1D9DFCE517F3}">
      <dgm:prSet/>
      <dgm:spPr/>
      <dgm:t>
        <a:bodyPr/>
        <a:lstStyle/>
        <a:p>
          <a:endParaRPr lang="ru-RU"/>
        </a:p>
      </dgm:t>
    </dgm:pt>
    <dgm:pt modelId="{47EF4520-D0FD-49F4-81CE-C43A68A5356B}" type="sibTrans" cxnId="{EC0D55A4-62D5-4F1B-B8DB-1D9DFCE517F3}">
      <dgm:prSet/>
      <dgm:spPr/>
      <dgm:t>
        <a:bodyPr/>
        <a:lstStyle/>
        <a:p>
          <a:endParaRPr lang="ru-RU"/>
        </a:p>
      </dgm:t>
    </dgm:pt>
    <dgm:pt modelId="{8843CFAA-B42F-43EA-AB50-EC3F725EAD5C}" type="pres">
      <dgm:prSet presAssocID="{562ABE73-232E-4A58-A143-95D8B8A42E1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7673DF5-914D-4735-A60E-F0C5C2586E75}" type="pres">
      <dgm:prSet presAssocID="{B9DD2FC2-5C93-40AC-9E84-A7C45F926450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AD77717-CB0C-411A-94B1-DB61C4A1DFCD}" type="pres">
      <dgm:prSet presAssocID="{B9DD2FC2-5C93-40AC-9E84-A7C45F926450}" presName="dummyConnP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D7D56D6-F890-49BF-9723-F11939E955E8}" type="pres">
      <dgm:prSet presAssocID="{B9DD2FC2-5C93-40AC-9E84-A7C45F926450}" presName="node" presStyleLbl="node1" presStyleIdx="0" presStyleCnt="8" custScaleX="12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8BF93-6E81-4AEE-AAC6-888CEC09DA96}" type="pres">
      <dgm:prSet presAssocID="{F42205EF-DD81-4E7B-925C-11DDF2A27ED0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6E941DF0-12A6-4756-912B-407E75A35E5C}" type="pres">
      <dgm:prSet presAssocID="{2687094C-B8FD-4E89-943C-468BDB5787E6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0067160-7BF5-4663-9776-D9026286FEF1}" type="pres">
      <dgm:prSet presAssocID="{2687094C-B8FD-4E89-943C-468BDB5787E6}" presName="dummyConnP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7534657-6E0A-4BBE-BC75-6E39544D1403}" type="pres">
      <dgm:prSet presAssocID="{2687094C-B8FD-4E89-943C-468BDB5787E6}" presName="node" presStyleLbl="node1" presStyleIdx="1" presStyleCnt="8" custScaleX="12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3A565-CBF1-45FF-8622-5926454EE272}" type="pres">
      <dgm:prSet presAssocID="{0D7E6BE8-7C87-4157-870A-5686F42EBB02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C891972A-4991-4BDF-9BE4-8136FC28C07A}" type="pres">
      <dgm:prSet presAssocID="{4C00C8F2-EE45-45B6-A741-248AF8BA5BCE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61B031A-8473-4226-A933-73FB079873B5}" type="pres">
      <dgm:prSet presAssocID="{4C00C8F2-EE45-45B6-A741-248AF8BA5BCE}" presName="dummyConnP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6ED86D1-2E81-44E4-8403-DEA5B41EA5B3}" type="pres">
      <dgm:prSet presAssocID="{4C00C8F2-EE45-45B6-A741-248AF8BA5BCE}" presName="node" presStyleLbl="node1" presStyleIdx="2" presStyleCnt="8" custScaleX="121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E2F44-CB38-4E51-988E-C92E131791CC}" type="pres">
      <dgm:prSet presAssocID="{42F9083E-B2D4-45BB-81A7-00608483FF31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DC50676D-87DB-480D-9814-779C00103B2B}" type="pres">
      <dgm:prSet presAssocID="{C3DDF5DE-B6DD-46C3-85A6-F464D2908834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D2D429F-6F7A-4D0E-9A55-C8349759F185}" type="pres">
      <dgm:prSet presAssocID="{C3DDF5DE-B6DD-46C3-85A6-F464D2908834}" presName="dummyConnP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EE4FA84-75A6-4F01-9DF1-C147724D5429}" type="pres">
      <dgm:prSet presAssocID="{C3DDF5DE-B6DD-46C3-85A6-F464D290883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8CAC0-337C-44F3-B2D1-F74CDEA29F8C}" type="pres">
      <dgm:prSet presAssocID="{5081A554-2C77-4B92-BA08-97DA8E10908C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37A48A11-5D8F-457B-AD0A-26C9FA8C0AC9}" type="pres">
      <dgm:prSet presAssocID="{A0BCE357-E05C-42A3-A91D-6098AD04C01C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1865B0F-34BC-4013-AC3F-F53146C2853D}" type="pres">
      <dgm:prSet presAssocID="{A0BCE357-E05C-42A3-A91D-6098AD04C01C}" presName="dummyConnP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A9FAAB9-D556-4E7E-BB70-9B46AEB3ED86}" type="pres">
      <dgm:prSet presAssocID="{A0BCE357-E05C-42A3-A91D-6098AD04C01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9E582-704F-4EE3-9FAF-5ABFBDD5C309}" type="pres">
      <dgm:prSet presAssocID="{54285CE2-F27B-45CB-A5A1-0293878C8AF4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A2CD1CB1-6061-44A1-A14F-B055B268E559}" type="pres">
      <dgm:prSet presAssocID="{98A0A032-8B90-4281-A0FA-35E4A3E8354D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EAE18CA-555D-441A-8985-818849FA27A5}" type="pres">
      <dgm:prSet presAssocID="{98A0A032-8B90-4281-A0FA-35E4A3E8354D}" presName="dummyConnP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856B0A5-9B53-43BD-93F1-629DAB1CDEE0}" type="pres">
      <dgm:prSet presAssocID="{98A0A032-8B90-4281-A0FA-35E4A3E8354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076EB-CBC7-4635-962B-A004C3B05076}" type="pres">
      <dgm:prSet presAssocID="{5F6EB9E2-4285-4662-B00E-DC291400352B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42AF6DF2-2A26-4F7A-A555-73F26B292763}" type="pres">
      <dgm:prSet presAssocID="{21C6398C-4E0B-41E7-BE60-91AF4EDF81FC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DF0B608-AA43-4FB9-BA92-892BCD1D14B4}" type="pres">
      <dgm:prSet presAssocID="{21C6398C-4E0B-41E7-BE60-91AF4EDF81FC}" presName="dummyConnP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8CF3C6A-1172-47B6-9471-7E5D9CBA955F}" type="pres">
      <dgm:prSet presAssocID="{21C6398C-4E0B-41E7-BE60-91AF4EDF81F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484EB-9968-4D88-857E-F789D04C99C7}" type="pres">
      <dgm:prSet presAssocID="{0A11FAC1-465D-4B9E-A4D7-0D85137A5296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048C739B-AF86-43F6-8ABC-A30EC3F03A9F}" type="pres">
      <dgm:prSet presAssocID="{96301F1E-563C-4991-84E0-005D159884D4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306677D-FCA3-47AC-B60B-E30DE2145291}" type="pres">
      <dgm:prSet presAssocID="{96301F1E-563C-4991-84E0-005D159884D4}" presName="dummyConnP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913D408-1BED-4558-BED5-FD9C2E769B20}" type="pres">
      <dgm:prSet presAssocID="{96301F1E-563C-4991-84E0-005D159884D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1D8EC-017D-47A1-931F-26DA998445AA}" type="presOf" srcId="{0D7E6BE8-7C87-4157-870A-5686F42EBB02}" destId="{FF13A565-CBF1-45FF-8622-5926454EE272}" srcOrd="0" destOrd="0" presId="urn:microsoft.com/office/officeart/2005/8/layout/bProcess4"/>
    <dgm:cxn modelId="{258E7353-6584-4237-893C-CFC53E46322A}" srcId="{562ABE73-232E-4A58-A143-95D8B8A42E13}" destId="{B9DD2FC2-5C93-40AC-9E84-A7C45F926450}" srcOrd="0" destOrd="0" parTransId="{2296F55B-C459-4736-ACFA-4585F831BDF3}" sibTransId="{F42205EF-DD81-4E7B-925C-11DDF2A27ED0}"/>
    <dgm:cxn modelId="{2135A899-561C-4EAD-82A0-71ACCEA31602}" type="presOf" srcId="{21C6398C-4E0B-41E7-BE60-91AF4EDF81FC}" destId="{D8CF3C6A-1172-47B6-9471-7E5D9CBA955F}" srcOrd="0" destOrd="0" presId="urn:microsoft.com/office/officeart/2005/8/layout/bProcess4"/>
    <dgm:cxn modelId="{EC0D55A4-62D5-4F1B-B8DB-1D9DFCE517F3}" srcId="{562ABE73-232E-4A58-A143-95D8B8A42E13}" destId="{96301F1E-563C-4991-84E0-005D159884D4}" srcOrd="7" destOrd="0" parTransId="{76DFBF7D-9D7F-4203-AE7C-90220566E424}" sibTransId="{47EF4520-D0FD-49F4-81CE-C43A68A5356B}"/>
    <dgm:cxn modelId="{7F965B8C-A3D8-44A0-BA59-B1EAD97B8861}" srcId="{562ABE73-232E-4A58-A143-95D8B8A42E13}" destId="{A0BCE357-E05C-42A3-A91D-6098AD04C01C}" srcOrd="4" destOrd="0" parTransId="{13350479-68C5-41BD-B701-FE9BD8BA1229}" sibTransId="{54285CE2-F27B-45CB-A5A1-0293878C8AF4}"/>
    <dgm:cxn modelId="{EBF40AD0-1C53-4447-AFC7-D170E599ABC2}" srcId="{562ABE73-232E-4A58-A143-95D8B8A42E13}" destId="{C3DDF5DE-B6DD-46C3-85A6-F464D2908834}" srcOrd="3" destOrd="0" parTransId="{E734E123-34A1-4B30-9FF5-561AD764CB28}" sibTransId="{5081A554-2C77-4B92-BA08-97DA8E10908C}"/>
    <dgm:cxn modelId="{3D2D3997-4832-4F33-994E-DC67C0E6609C}" type="presOf" srcId="{54285CE2-F27B-45CB-A5A1-0293878C8AF4}" destId="{1669E582-704F-4EE3-9FAF-5ABFBDD5C309}" srcOrd="0" destOrd="0" presId="urn:microsoft.com/office/officeart/2005/8/layout/bProcess4"/>
    <dgm:cxn modelId="{F1AFF9EC-45DC-4088-83B1-C17981C346EB}" type="presOf" srcId="{B9DD2FC2-5C93-40AC-9E84-A7C45F926450}" destId="{8D7D56D6-F890-49BF-9723-F11939E955E8}" srcOrd="0" destOrd="0" presId="urn:microsoft.com/office/officeart/2005/8/layout/bProcess4"/>
    <dgm:cxn modelId="{A588CE0A-F7EE-40EC-A2BA-36A8B9CA318A}" type="presOf" srcId="{C3DDF5DE-B6DD-46C3-85A6-F464D2908834}" destId="{5EE4FA84-75A6-4F01-9DF1-C147724D5429}" srcOrd="0" destOrd="0" presId="urn:microsoft.com/office/officeart/2005/8/layout/bProcess4"/>
    <dgm:cxn modelId="{53E9C192-DB84-42C0-8E3C-A05DAD78CB52}" type="presOf" srcId="{5081A554-2C77-4B92-BA08-97DA8E10908C}" destId="{3FE8CAC0-337C-44F3-B2D1-F74CDEA29F8C}" srcOrd="0" destOrd="0" presId="urn:microsoft.com/office/officeart/2005/8/layout/bProcess4"/>
    <dgm:cxn modelId="{F7F42ADC-3D57-44C0-B72D-6B1F1EC39486}" srcId="{562ABE73-232E-4A58-A143-95D8B8A42E13}" destId="{2687094C-B8FD-4E89-943C-468BDB5787E6}" srcOrd="1" destOrd="0" parTransId="{89FFC3A4-A46D-4151-9223-8005BA92E363}" sibTransId="{0D7E6BE8-7C87-4157-870A-5686F42EBB02}"/>
    <dgm:cxn modelId="{EFBD42AF-A679-4DDC-975B-5215C8A6E79D}" type="presOf" srcId="{98A0A032-8B90-4281-A0FA-35E4A3E8354D}" destId="{0856B0A5-9B53-43BD-93F1-629DAB1CDEE0}" srcOrd="0" destOrd="0" presId="urn:microsoft.com/office/officeart/2005/8/layout/bProcess4"/>
    <dgm:cxn modelId="{AACF174F-D8D4-40A8-97C4-919A227FFC34}" srcId="{562ABE73-232E-4A58-A143-95D8B8A42E13}" destId="{98A0A032-8B90-4281-A0FA-35E4A3E8354D}" srcOrd="5" destOrd="0" parTransId="{916576BA-CDAC-4EEB-8607-36C76CC0AF82}" sibTransId="{5F6EB9E2-4285-4662-B00E-DC291400352B}"/>
    <dgm:cxn modelId="{C0EA5C12-060B-4409-9859-8628070BAB1B}" type="presOf" srcId="{0A11FAC1-465D-4B9E-A4D7-0D85137A5296}" destId="{DB4484EB-9968-4D88-857E-F789D04C99C7}" srcOrd="0" destOrd="0" presId="urn:microsoft.com/office/officeart/2005/8/layout/bProcess4"/>
    <dgm:cxn modelId="{BBAF5EBD-1CD5-4F70-92F1-57C7710EA529}" type="presOf" srcId="{F42205EF-DD81-4E7B-925C-11DDF2A27ED0}" destId="{1348BF93-6E81-4AEE-AAC6-888CEC09DA96}" srcOrd="0" destOrd="0" presId="urn:microsoft.com/office/officeart/2005/8/layout/bProcess4"/>
    <dgm:cxn modelId="{8F555775-E8EA-44FD-AC23-555253B7FF5A}" type="presOf" srcId="{A0BCE357-E05C-42A3-A91D-6098AD04C01C}" destId="{FA9FAAB9-D556-4E7E-BB70-9B46AEB3ED86}" srcOrd="0" destOrd="0" presId="urn:microsoft.com/office/officeart/2005/8/layout/bProcess4"/>
    <dgm:cxn modelId="{94C1019C-C2CC-4349-A89D-40B5B2AE1910}" srcId="{562ABE73-232E-4A58-A143-95D8B8A42E13}" destId="{21C6398C-4E0B-41E7-BE60-91AF4EDF81FC}" srcOrd="6" destOrd="0" parTransId="{D6387BF7-2613-44C7-8343-D885ACD14ADD}" sibTransId="{0A11FAC1-465D-4B9E-A4D7-0D85137A5296}"/>
    <dgm:cxn modelId="{4D9B5F3E-5E2E-49A3-95B6-946AF02D75E2}" type="presOf" srcId="{2687094C-B8FD-4E89-943C-468BDB5787E6}" destId="{97534657-6E0A-4BBE-BC75-6E39544D1403}" srcOrd="0" destOrd="0" presId="urn:microsoft.com/office/officeart/2005/8/layout/bProcess4"/>
    <dgm:cxn modelId="{F7EF3E6B-EF35-4ED9-9CA7-584F6A947B69}" type="presOf" srcId="{4C00C8F2-EE45-45B6-A741-248AF8BA5BCE}" destId="{36ED86D1-2E81-44E4-8403-DEA5B41EA5B3}" srcOrd="0" destOrd="0" presId="urn:microsoft.com/office/officeart/2005/8/layout/bProcess4"/>
    <dgm:cxn modelId="{33D9EB7F-2611-4885-B6AE-6839F3021751}" type="presOf" srcId="{562ABE73-232E-4A58-A143-95D8B8A42E13}" destId="{8843CFAA-B42F-43EA-AB50-EC3F725EAD5C}" srcOrd="0" destOrd="0" presId="urn:microsoft.com/office/officeart/2005/8/layout/bProcess4"/>
    <dgm:cxn modelId="{3B1C6400-57D8-4259-949C-FCD696824AE3}" srcId="{562ABE73-232E-4A58-A143-95D8B8A42E13}" destId="{4C00C8F2-EE45-45B6-A741-248AF8BA5BCE}" srcOrd="2" destOrd="0" parTransId="{DF4DA97F-83EE-4761-8AB2-7A1ECC9AB872}" sibTransId="{42F9083E-B2D4-45BB-81A7-00608483FF31}"/>
    <dgm:cxn modelId="{13EB160D-875F-4E56-87B2-66BFDFDDC62D}" type="presOf" srcId="{42F9083E-B2D4-45BB-81A7-00608483FF31}" destId="{393E2F44-CB38-4E51-988E-C92E131791CC}" srcOrd="0" destOrd="0" presId="urn:microsoft.com/office/officeart/2005/8/layout/bProcess4"/>
    <dgm:cxn modelId="{599E4E19-86A6-4F5F-8AA2-1CE803AE6101}" type="presOf" srcId="{96301F1E-563C-4991-84E0-005D159884D4}" destId="{8913D408-1BED-4558-BED5-FD9C2E769B20}" srcOrd="0" destOrd="0" presId="urn:microsoft.com/office/officeart/2005/8/layout/bProcess4"/>
    <dgm:cxn modelId="{68535311-1B91-4BE5-8CEE-1574E64BEE42}" type="presOf" srcId="{5F6EB9E2-4285-4662-B00E-DC291400352B}" destId="{6EB076EB-CBC7-4635-962B-A004C3B05076}" srcOrd="0" destOrd="0" presId="urn:microsoft.com/office/officeart/2005/8/layout/bProcess4"/>
    <dgm:cxn modelId="{2092DC91-50D6-4F6C-8287-D1428319AF46}" type="presParOf" srcId="{8843CFAA-B42F-43EA-AB50-EC3F725EAD5C}" destId="{27673DF5-914D-4735-A60E-F0C5C2586E75}" srcOrd="0" destOrd="0" presId="urn:microsoft.com/office/officeart/2005/8/layout/bProcess4"/>
    <dgm:cxn modelId="{6C9A1FAD-75DA-4E94-82E4-FE5542165BC0}" type="presParOf" srcId="{27673DF5-914D-4735-A60E-F0C5C2586E75}" destId="{FAD77717-CB0C-411A-94B1-DB61C4A1DFCD}" srcOrd="0" destOrd="0" presId="urn:microsoft.com/office/officeart/2005/8/layout/bProcess4"/>
    <dgm:cxn modelId="{973F0C64-85F1-4584-8AAF-9AF89001308F}" type="presParOf" srcId="{27673DF5-914D-4735-A60E-F0C5C2586E75}" destId="{8D7D56D6-F890-49BF-9723-F11939E955E8}" srcOrd="1" destOrd="0" presId="urn:microsoft.com/office/officeart/2005/8/layout/bProcess4"/>
    <dgm:cxn modelId="{849B239B-62AF-4F05-87B6-27A761275CE1}" type="presParOf" srcId="{8843CFAA-B42F-43EA-AB50-EC3F725EAD5C}" destId="{1348BF93-6E81-4AEE-AAC6-888CEC09DA96}" srcOrd="1" destOrd="0" presId="urn:microsoft.com/office/officeart/2005/8/layout/bProcess4"/>
    <dgm:cxn modelId="{90BF681E-BA44-47DC-9287-5C7AD3746265}" type="presParOf" srcId="{8843CFAA-B42F-43EA-AB50-EC3F725EAD5C}" destId="{6E941DF0-12A6-4756-912B-407E75A35E5C}" srcOrd="2" destOrd="0" presId="urn:microsoft.com/office/officeart/2005/8/layout/bProcess4"/>
    <dgm:cxn modelId="{D8E241F1-3163-4F6A-8787-310473E6BDB7}" type="presParOf" srcId="{6E941DF0-12A6-4756-912B-407E75A35E5C}" destId="{60067160-7BF5-4663-9776-D9026286FEF1}" srcOrd="0" destOrd="0" presId="urn:microsoft.com/office/officeart/2005/8/layout/bProcess4"/>
    <dgm:cxn modelId="{63E9C1FA-36BC-4836-ABCC-FF6AD7435871}" type="presParOf" srcId="{6E941DF0-12A6-4756-912B-407E75A35E5C}" destId="{97534657-6E0A-4BBE-BC75-6E39544D1403}" srcOrd="1" destOrd="0" presId="urn:microsoft.com/office/officeart/2005/8/layout/bProcess4"/>
    <dgm:cxn modelId="{909312D2-5305-48C9-A865-4939D8A004D9}" type="presParOf" srcId="{8843CFAA-B42F-43EA-AB50-EC3F725EAD5C}" destId="{FF13A565-CBF1-45FF-8622-5926454EE272}" srcOrd="3" destOrd="0" presId="urn:microsoft.com/office/officeart/2005/8/layout/bProcess4"/>
    <dgm:cxn modelId="{70758B94-6B37-4CC6-891B-E5F26F57E968}" type="presParOf" srcId="{8843CFAA-B42F-43EA-AB50-EC3F725EAD5C}" destId="{C891972A-4991-4BDF-9BE4-8136FC28C07A}" srcOrd="4" destOrd="0" presId="urn:microsoft.com/office/officeart/2005/8/layout/bProcess4"/>
    <dgm:cxn modelId="{B0B530AB-3B08-46DC-B46E-C39E5E2516A3}" type="presParOf" srcId="{C891972A-4991-4BDF-9BE4-8136FC28C07A}" destId="{A61B031A-8473-4226-A933-73FB079873B5}" srcOrd="0" destOrd="0" presId="urn:microsoft.com/office/officeart/2005/8/layout/bProcess4"/>
    <dgm:cxn modelId="{2107E1FF-4732-4A54-9064-748B311B8A7F}" type="presParOf" srcId="{C891972A-4991-4BDF-9BE4-8136FC28C07A}" destId="{36ED86D1-2E81-44E4-8403-DEA5B41EA5B3}" srcOrd="1" destOrd="0" presId="urn:microsoft.com/office/officeart/2005/8/layout/bProcess4"/>
    <dgm:cxn modelId="{AD04E9B8-5B2C-4198-AD1E-AD9DCD306881}" type="presParOf" srcId="{8843CFAA-B42F-43EA-AB50-EC3F725EAD5C}" destId="{393E2F44-CB38-4E51-988E-C92E131791CC}" srcOrd="5" destOrd="0" presId="urn:microsoft.com/office/officeart/2005/8/layout/bProcess4"/>
    <dgm:cxn modelId="{64C0E0AA-6D9C-4BCE-BCAA-E29A8C628E81}" type="presParOf" srcId="{8843CFAA-B42F-43EA-AB50-EC3F725EAD5C}" destId="{DC50676D-87DB-480D-9814-779C00103B2B}" srcOrd="6" destOrd="0" presId="urn:microsoft.com/office/officeart/2005/8/layout/bProcess4"/>
    <dgm:cxn modelId="{23D413F9-D9FC-4D5C-9AF0-0A59364BBE06}" type="presParOf" srcId="{DC50676D-87DB-480D-9814-779C00103B2B}" destId="{2D2D429F-6F7A-4D0E-9A55-C8349759F185}" srcOrd="0" destOrd="0" presId="urn:microsoft.com/office/officeart/2005/8/layout/bProcess4"/>
    <dgm:cxn modelId="{0C83E713-E8E9-4518-A41D-3C7098F792E9}" type="presParOf" srcId="{DC50676D-87DB-480D-9814-779C00103B2B}" destId="{5EE4FA84-75A6-4F01-9DF1-C147724D5429}" srcOrd="1" destOrd="0" presId="urn:microsoft.com/office/officeart/2005/8/layout/bProcess4"/>
    <dgm:cxn modelId="{CD2E15ED-A5C2-49A4-948B-9A33FAE14667}" type="presParOf" srcId="{8843CFAA-B42F-43EA-AB50-EC3F725EAD5C}" destId="{3FE8CAC0-337C-44F3-B2D1-F74CDEA29F8C}" srcOrd="7" destOrd="0" presId="urn:microsoft.com/office/officeart/2005/8/layout/bProcess4"/>
    <dgm:cxn modelId="{5D09AA91-AD02-4C20-80CD-82A04BBED50A}" type="presParOf" srcId="{8843CFAA-B42F-43EA-AB50-EC3F725EAD5C}" destId="{37A48A11-5D8F-457B-AD0A-26C9FA8C0AC9}" srcOrd="8" destOrd="0" presId="urn:microsoft.com/office/officeart/2005/8/layout/bProcess4"/>
    <dgm:cxn modelId="{F2DF5DB0-1004-4313-B0B0-8664F412CE9D}" type="presParOf" srcId="{37A48A11-5D8F-457B-AD0A-26C9FA8C0AC9}" destId="{51865B0F-34BC-4013-AC3F-F53146C2853D}" srcOrd="0" destOrd="0" presId="urn:microsoft.com/office/officeart/2005/8/layout/bProcess4"/>
    <dgm:cxn modelId="{9842C464-FA41-42E9-85EC-185AC7C4F053}" type="presParOf" srcId="{37A48A11-5D8F-457B-AD0A-26C9FA8C0AC9}" destId="{FA9FAAB9-D556-4E7E-BB70-9B46AEB3ED86}" srcOrd="1" destOrd="0" presId="urn:microsoft.com/office/officeart/2005/8/layout/bProcess4"/>
    <dgm:cxn modelId="{CB48F94C-FEE2-4689-AD0A-AA377C9E2EEC}" type="presParOf" srcId="{8843CFAA-B42F-43EA-AB50-EC3F725EAD5C}" destId="{1669E582-704F-4EE3-9FAF-5ABFBDD5C309}" srcOrd="9" destOrd="0" presId="urn:microsoft.com/office/officeart/2005/8/layout/bProcess4"/>
    <dgm:cxn modelId="{2D0AFB6C-BF48-42D1-8979-72913B5283D2}" type="presParOf" srcId="{8843CFAA-B42F-43EA-AB50-EC3F725EAD5C}" destId="{A2CD1CB1-6061-44A1-A14F-B055B268E559}" srcOrd="10" destOrd="0" presId="urn:microsoft.com/office/officeart/2005/8/layout/bProcess4"/>
    <dgm:cxn modelId="{7EA1A35E-B929-4352-9F0D-8D90C2D67257}" type="presParOf" srcId="{A2CD1CB1-6061-44A1-A14F-B055B268E559}" destId="{EEAE18CA-555D-441A-8985-818849FA27A5}" srcOrd="0" destOrd="0" presId="urn:microsoft.com/office/officeart/2005/8/layout/bProcess4"/>
    <dgm:cxn modelId="{5B48463F-A31E-48BB-91D6-D54F89E4D665}" type="presParOf" srcId="{A2CD1CB1-6061-44A1-A14F-B055B268E559}" destId="{0856B0A5-9B53-43BD-93F1-629DAB1CDEE0}" srcOrd="1" destOrd="0" presId="urn:microsoft.com/office/officeart/2005/8/layout/bProcess4"/>
    <dgm:cxn modelId="{CB200882-547C-4390-88AD-988BBACF683D}" type="presParOf" srcId="{8843CFAA-B42F-43EA-AB50-EC3F725EAD5C}" destId="{6EB076EB-CBC7-4635-962B-A004C3B05076}" srcOrd="11" destOrd="0" presId="urn:microsoft.com/office/officeart/2005/8/layout/bProcess4"/>
    <dgm:cxn modelId="{F7F0F6B1-A0FE-4F8A-9C8B-77752EA30527}" type="presParOf" srcId="{8843CFAA-B42F-43EA-AB50-EC3F725EAD5C}" destId="{42AF6DF2-2A26-4F7A-A555-73F26B292763}" srcOrd="12" destOrd="0" presId="urn:microsoft.com/office/officeart/2005/8/layout/bProcess4"/>
    <dgm:cxn modelId="{E520775E-473E-4708-BCA0-E4B71627D88F}" type="presParOf" srcId="{42AF6DF2-2A26-4F7A-A555-73F26B292763}" destId="{9DF0B608-AA43-4FB9-BA92-892BCD1D14B4}" srcOrd="0" destOrd="0" presId="urn:microsoft.com/office/officeart/2005/8/layout/bProcess4"/>
    <dgm:cxn modelId="{5EE597C4-4EE4-4CF4-954B-C1C7407BF464}" type="presParOf" srcId="{42AF6DF2-2A26-4F7A-A555-73F26B292763}" destId="{D8CF3C6A-1172-47B6-9471-7E5D9CBA955F}" srcOrd="1" destOrd="0" presId="urn:microsoft.com/office/officeart/2005/8/layout/bProcess4"/>
    <dgm:cxn modelId="{F900A640-BF57-458A-A411-4C753ED36D4C}" type="presParOf" srcId="{8843CFAA-B42F-43EA-AB50-EC3F725EAD5C}" destId="{DB4484EB-9968-4D88-857E-F789D04C99C7}" srcOrd="13" destOrd="0" presId="urn:microsoft.com/office/officeart/2005/8/layout/bProcess4"/>
    <dgm:cxn modelId="{6CCA5239-9CCC-4E1E-9A77-5E72A1D5054F}" type="presParOf" srcId="{8843CFAA-B42F-43EA-AB50-EC3F725EAD5C}" destId="{048C739B-AF86-43F6-8ABC-A30EC3F03A9F}" srcOrd="14" destOrd="0" presId="urn:microsoft.com/office/officeart/2005/8/layout/bProcess4"/>
    <dgm:cxn modelId="{7291DE35-E853-4EAA-AE2F-B0F347379F18}" type="presParOf" srcId="{048C739B-AF86-43F6-8ABC-A30EC3F03A9F}" destId="{E306677D-FCA3-47AC-B60B-E30DE2145291}" srcOrd="0" destOrd="0" presId="urn:microsoft.com/office/officeart/2005/8/layout/bProcess4"/>
    <dgm:cxn modelId="{360E8874-5BC3-4469-B502-8900AC462BAF}" type="presParOf" srcId="{048C739B-AF86-43F6-8ABC-A30EC3F03A9F}" destId="{8913D408-1BED-4558-BED5-FD9C2E769B2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88CF2F-87A2-460B-B7FF-4C440DE855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F52016-B0C4-4411-8EC3-4A74B4AC2393}">
      <dgm:prSet phldrT="[Текст]"/>
      <dgm:spPr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dirty="0" smtClean="0"/>
            <a:t>Промежуточная аттестация</a:t>
          </a:r>
          <a:endParaRPr lang="ru-RU" dirty="0"/>
        </a:p>
      </dgm:t>
    </dgm:pt>
    <dgm:pt modelId="{1592E995-56A8-4382-8123-9973224AF44A}" type="parTrans" cxnId="{54DAB09B-1E08-4B16-9F88-FB3002F8BF0F}">
      <dgm:prSet/>
      <dgm:spPr/>
      <dgm:t>
        <a:bodyPr/>
        <a:lstStyle/>
        <a:p>
          <a:endParaRPr lang="ru-RU"/>
        </a:p>
      </dgm:t>
    </dgm:pt>
    <dgm:pt modelId="{39FF4A94-3873-4A8E-94B3-213093CC12AB}" type="sibTrans" cxnId="{54DAB09B-1E08-4B16-9F88-FB3002F8BF0F}">
      <dgm:prSet/>
      <dgm:spPr/>
      <dgm:t>
        <a:bodyPr/>
        <a:lstStyle/>
        <a:p>
          <a:endParaRPr lang="ru-RU"/>
        </a:p>
      </dgm:t>
    </dgm:pt>
    <dgm:pt modelId="{C076B54F-1289-4AF9-96DE-FB85399FA73E}">
      <dgm:prSet phldrT="[Текст]"/>
      <dgm:spPr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dirty="0" smtClean="0"/>
            <a:t>Итоговая аттестация</a:t>
          </a:r>
          <a:endParaRPr lang="ru-RU" dirty="0"/>
        </a:p>
      </dgm:t>
    </dgm:pt>
    <dgm:pt modelId="{A975BAE2-7616-477C-AD87-322A13E973A9}" type="parTrans" cxnId="{7B97D9E0-A243-4741-8EB5-0B8FD8995FBF}">
      <dgm:prSet/>
      <dgm:spPr/>
      <dgm:t>
        <a:bodyPr/>
        <a:lstStyle/>
        <a:p>
          <a:endParaRPr lang="ru-RU"/>
        </a:p>
      </dgm:t>
    </dgm:pt>
    <dgm:pt modelId="{FA16A54E-7398-4758-9564-792D5922DD9E}" type="sibTrans" cxnId="{7B97D9E0-A243-4741-8EB5-0B8FD8995FBF}">
      <dgm:prSet/>
      <dgm:spPr/>
      <dgm:t>
        <a:bodyPr/>
        <a:lstStyle/>
        <a:p>
          <a:endParaRPr lang="ru-RU"/>
        </a:p>
      </dgm:t>
    </dgm:pt>
    <dgm:pt modelId="{216E1E84-A03A-438D-A564-73EE659AAA5F}">
      <dgm:prSet phldrT="[Текст]"/>
      <dgm:spPr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dirty="0" smtClean="0"/>
            <a:t>Итоговая оценка</a:t>
          </a:r>
          <a:endParaRPr lang="ru-RU" dirty="0"/>
        </a:p>
      </dgm:t>
    </dgm:pt>
    <dgm:pt modelId="{785CC39F-297D-4308-988B-229401E56FD5}" type="parTrans" cxnId="{28198614-22E3-4D59-A701-6054327AC118}">
      <dgm:prSet/>
      <dgm:spPr/>
      <dgm:t>
        <a:bodyPr/>
        <a:lstStyle/>
        <a:p>
          <a:endParaRPr lang="ru-RU"/>
        </a:p>
      </dgm:t>
    </dgm:pt>
    <dgm:pt modelId="{ED34632A-3263-4734-87DC-52D1F0B9FC92}" type="sibTrans" cxnId="{28198614-22E3-4D59-A701-6054327AC118}">
      <dgm:prSet/>
      <dgm:spPr/>
      <dgm:t>
        <a:bodyPr/>
        <a:lstStyle/>
        <a:p>
          <a:endParaRPr lang="ru-RU"/>
        </a:p>
      </dgm:t>
    </dgm:pt>
    <dgm:pt modelId="{B5CF9E60-E07B-4857-ADC2-390C20C520C8}" type="pres">
      <dgm:prSet presAssocID="{0788CF2F-87A2-460B-B7FF-4C440DE855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37E91-5FDC-4C06-9E5C-EB1E07880EA8}" type="pres">
      <dgm:prSet presAssocID="{D2F52016-B0C4-4411-8EC3-4A74B4AC2393}" presName="parentLin" presStyleCnt="0"/>
      <dgm:spPr/>
    </dgm:pt>
    <dgm:pt modelId="{F6BC2E8B-DEE0-41C4-8AB2-3DD7408C2388}" type="pres">
      <dgm:prSet presAssocID="{D2F52016-B0C4-4411-8EC3-4A74B4AC239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9756D26-1E61-42BF-ADC8-DF18D328D6B8}" type="pres">
      <dgm:prSet presAssocID="{D2F52016-B0C4-4411-8EC3-4A74B4AC23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BB507-86C3-472F-B39F-47290894009D}" type="pres">
      <dgm:prSet presAssocID="{D2F52016-B0C4-4411-8EC3-4A74B4AC2393}" presName="negativeSpace" presStyleCnt="0"/>
      <dgm:spPr/>
    </dgm:pt>
    <dgm:pt modelId="{FC8A96CC-EEE8-47E2-A5CB-E7C8D08D3ADD}" type="pres">
      <dgm:prSet presAssocID="{D2F52016-B0C4-4411-8EC3-4A74B4AC2393}" presName="childText" presStyleLbl="conFgAcc1" presStyleIdx="0" presStyleCnt="3">
        <dgm:presLayoutVars>
          <dgm:bulletEnabled val="1"/>
        </dgm:presLayoutVars>
      </dgm:prSet>
      <dgm:spPr/>
    </dgm:pt>
    <dgm:pt modelId="{382F56A7-2B97-460C-80DE-E5E10B46A958}" type="pres">
      <dgm:prSet presAssocID="{39FF4A94-3873-4A8E-94B3-213093CC12AB}" presName="spaceBetweenRectangles" presStyleCnt="0"/>
      <dgm:spPr/>
    </dgm:pt>
    <dgm:pt modelId="{1B4733B0-11E1-4D5F-A35E-36D6F1E0B007}" type="pres">
      <dgm:prSet presAssocID="{C076B54F-1289-4AF9-96DE-FB85399FA73E}" presName="parentLin" presStyleCnt="0"/>
      <dgm:spPr/>
    </dgm:pt>
    <dgm:pt modelId="{3FD301F5-30E7-4F85-8319-732929F84FBB}" type="pres">
      <dgm:prSet presAssocID="{C076B54F-1289-4AF9-96DE-FB85399FA73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28997DE-14ED-45E7-9CE8-00FB08057841}" type="pres">
      <dgm:prSet presAssocID="{C076B54F-1289-4AF9-96DE-FB85399FA7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4FDA7-9F0F-498D-AC83-A0EE3E8BE69E}" type="pres">
      <dgm:prSet presAssocID="{C076B54F-1289-4AF9-96DE-FB85399FA73E}" presName="negativeSpace" presStyleCnt="0"/>
      <dgm:spPr/>
    </dgm:pt>
    <dgm:pt modelId="{489C59CE-0490-4C7B-AFFB-40B98572DDBE}" type="pres">
      <dgm:prSet presAssocID="{C076B54F-1289-4AF9-96DE-FB85399FA73E}" presName="childText" presStyleLbl="conFgAcc1" presStyleIdx="1" presStyleCnt="3">
        <dgm:presLayoutVars>
          <dgm:bulletEnabled val="1"/>
        </dgm:presLayoutVars>
      </dgm:prSet>
      <dgm:spPr/>
    </dgm:pt>
    <dgm:pt modelId="{2E48FF6C-AA5E-4F91-9787-CDEEC5BCB693}" type="pres">
      <dgm:prSet presAssocID="{FA16A54E-7398-4758-9564-792D5922DD9E}" presName="spaceBetweenRectangles" presStyleCnt="0"/>
      <dgm:spPr/>
    </dgm:pt>
    <dgm:pt modelId="{B93FE349-BF38-4918-9EAE-FB3856BFF34A}" type="pres">
      <dgm:prSet presAssocID="{216E1E84-A03A-438D-A564-73EE659AAA5F}" presName="parentLin" presStyleCnt="0"/>
      <dgm:spPr/>
    </dgm:pt>
    <dgm:pt modelId="{74EBD4A2-EFC2-4D64-BB78-94F5C5880CBE}" type="pres">
      <dgm:prSet presAssocID="{216E1E84-A03A-438D-A564-73EE659AAA5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E950CC2-7566-4303-B970-877BF49C36F2}" type="pres">
      <dgm:prSet presAssocID="{216E1E84-A03A-438D-A564-73EE659AAA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22751-153C-4565-BFEB-DC61D7229BB4}" type="pres">
      <dgm:prSet presAssocID="{216E1E84-A03A-438D-A564-73EE659AAA5F}" presName="negativeSpace" presStyleCnt="0"/>
      <dgm:spPr/>
    </dgm:pt>
    <dgm:pt modelId="{5F5C11E1-4CA4-42D3-B991-78162AC6A113}" type="pres">
      <dgm:prSet presAssocID="{216E1E84-A03A-438D-A564-73EE659AAA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DAB09B-1E08-4B16-9F88-FB3002F8BF0F}" srcId="{0788CF2F-87A2-460B-B7FF-4C440DE85594}" destId="{D2F52016-B0C4-4411-8EC3-4A74B4AC2393}" srcOrd="0" destOrd="0" parTransId="{1592E995-56A8-4382-8123-9973224AF44A}" sibTransId="{39FF4A94-3873-4A8E-94B3-213093CC12AB}"/>
    <dgm:cxn modelId="{28198614-22E3-4D59-A701-6054327AC118}" srcId="{0788CF2F-87A2-460B-B7FF-4C440DE85594}" destId="{216E1E84-A03A-438D-A564-73EE659AAA5F}" srcOrd="2" destOrd="0" parTransId="{785CC39F-297D-4308-988B-229401E56FD5}" sibTransId="{ED34632A-3263-4734-87DC-52D1F0B9FC92}"/>
    <dgm:cxn modelId="{856DD0BF-E7FD-4BF6-9689-8A27DBBBEAB0}" type="presOf" srcId="{C076B54F-1289-4AF9-96DE-FB85399FA73E}" destId="{928997DE-14ED-45E7-9CE8-00FB08057841}" srcOrd="1" destOrd="0" presId="urn:microsoft.com/office/officeart/2005/8/layout/list1"/>
    <dgm:cxn modelId="{7EDFD5F9-F6E5-4AAD-9981-A850508F6A6F}" type="presOf" srcId="{0788CF2F-87A2-460B-B7FF-4C440DE85594}" destId="{B5CF9E60-E07B-4857-ADC2-390C20C520C8}" srcOrd="0" destOrd="0" presId="urn:microsoft.com/office/officeart/2005/8/layout/list1"/>
    <dgm:cxn modelId="{50CA443E-B12C-4C13-995E-BD1EADCB7BC0}" type="presOf" srcId="{216E1E84-A03A-438D-A564-73EE659AAA5F}" destId="{CE950CC2-7566-4303-B970-877BF49C36F2}" srcOrd="1" destOrd="0" presId="urn:microsoft.com/office/officeart/2005/8/layout/list1"/>
    <dgm:cxn modelId="{7B97D9E0-A243-4741-8EB5-0B8FD8995FBF}" srcId="{0788CF2F-87A2-460B-B7FF-4C440DE85594}" destId="{C076B54F-1289-4AF9-96DE-FB85399FA73E}" srcOrd="1" destOrd="0" parTransId="{A975BAE2-7616-477C-AD87-322A13E973A9}" sibTransId="{FA16A54E-7398-4758-9564-792D5922DD9E}"/>
    <dgm:cxn modelId="{F33B1605-8C48-455B-9537-3329BB2B1EB7}" type="presOf" srcId="{216E1E84-A03A-438D-A564-73EE659AAA5F}" destId="{74EBD4A2-EFC2-4D64-BB78-94F5C5880CBE}" srcOrd="0" destOrd="0" presId="urn:microsoft.com/office/officeart/2005/8/layout/list1"/>
    <dgm:cxn modelId="{6B6CD96C-30D7-4088-898E-1933189E048D}" type="presOf" srcId="{D2F52016-B0C4-4411-8EC3-4A74B4AC2393}" destId="{F6BC2E8B-DEE0-41C4-8AB2-3DD7408C2388}" srcOrd="0" destOrd="0" presId="urn:microsoft.com/office/officeart/2005/8/layout/list1"/>
    <dgm:cxn modelId="{BE7A9DD9-4BA6-4571-9EF1-462A4E51F089}" type="presOf" srcId="{C076B54F-1289-4AF9-96DE-FB85399FA73E}" destId="{3FD301F5-30E7-4F85-8319-732929F84FBB}" srcOrd="0" destOrd="0" presId="urn:microsoft.com/office/officeart/2005/8/layout/list1"/>
    <dgm:cxn modelId="{694B0874-C035-4DCE-8C44-E816ADAD6F74}" type="presOf" srcId="{D2F52016-B0C4-4411-8EC3-4A74B4AC2393}" destId="{59756D26-1E61-42BF-ADC8-DF18D328D6B8}" srcOrd="1" destOrd="0" presId="urn:microsoft.com/office/officeart/2005/8/layout/list1"/>
    <dgm:cxn modelId="{36F4966D-40BC-4544-9582-2547F12C23D7}" type="presParOf" srcId="{B5CF9E60-E07B-4857-ADC2-390C20C520C8}" destId="{E6E37E91-5FDC-4C06-9E5C-EB1E07880EA8}" srcOrd="0" destOrd="0" presId="urn:microsoft.com/office/officeart/2005/8/layout/list1"/>
    <dgm:cxn modelId="{B0B51788-2C1C-45B4-87A2-9B985FEA1CC1}" type="presParOf" srcId="{E6E37E91-5FDC-4C06-9E5C-EB1E07880EA8}" destId="{F6BC2E8B-DEE0-41C4-8AB2-3DD7408C2388}" srcOrd="0" destOrd="0" presId="urn:microsoft.com/office/officeart/2005/8/layout/list1"/>
    <dgm:cxn modelId="{C3FF9AD5-D2EC-4908-8DC6-5266CFF3574C}" type="presParOf" srcId="{E6E37E91-5FDC-4C06-9E5C-EB1E07880EA8}" destId="{59756D26-1E61-42BF-ADC8-DF18D328D6B8}" srcOrd="1" destOrd="0" presId="urn:microsoft.com/office/officeart/2005/8/layout/list1"/>
    <dgm:cxn modelId="{316CBEF6-9718-4CD5-91AD-A34292479307}" type="presParOf" srcId="{B5CF9E60-E07B-4857-ADC2-390C20C520C8}" destId="{9ACBB507-86C3-472F-B39F-47290894009D}" srcOrd="1" destOrd="0" presId="urn:microsoft.com/office/officeart/2005/8/layout/list1"/>
    <dgm:cxn modelId="{DA98B59D-A6F0-43CA-80E8-E70C3C628DAD}" type="presParOf" srcId="{B5CF9E60-E07B-4857-ADC2-390C20C520C8}" destId="{FC8A96CC-EEE8-47E2-A5CB-E7C8D08D3ADD}" srcOrd="2" destOrd="0" presId="urn:microsoft.com/office/officeart/2005/8/layout/list1"/>
    <dgm:cxn modelId="{5A1F70D7-A187-4976-89F2-204FE767AC1B}" type="presParOf" srcId="{B5CF9E60-E07B-4857-ADC2-390C20C520C8}" destId="{382F56A7-2B97-460C-80DE-E5E10B46A958}" srcOrd="3" destOrd="0" presId="urn:microsoft.com/office/officeart/2005/8/layout/list1"/>
    <dgm:cxn modelId="{CBDF0827-A2D1-4C8A-ACAD-987690BFB8AF}" type="presParOf" srcId="{B5CF9E60-E07B-4857-ADC2-390C20C520C8}" destId="{1B4733B0-11E1-4D5F-A35E-36D6F1E0B007}" srcOrd="4" destOrd="0" presId="urn:microsoft.com/office/officeart/2005/8/layout/list1"/>
    <dgm:cxn modelId="{3F598585-AAA5-4023-9513-88AD6076AB30}" type="presParOf" srcId="{1B4733B0-11E1-4D5F-A35E-36D6F1E0B007}" destId="{3FD301F5-30E7-4F85-8319-732929F84FBB}" srcOrd="0" destOrd="0" presId="urn:microsoft.com/office/officeart/2005/8/layout/list1"/>
    <dgm:cxn modelId="{ADFB513B-ED5E-4CAD-9676-DA68483F1148}" type="presParOf" srcId="{1B4733B0-11E1-4D5F-A35E-36D6F1E0B007}" destId="{928997DE-14ED-45E7-9CE8-00FB08057841}" srcOrd="1" destOrd="0" presId="urn:microsoft.com/office/officeart/2005/8/layout/list1"/>
    <dgm:cxn modelId="{93F43E8D-709D-45A2-A53F-A9142EED20BB}" type="presParOf" srcId="{B5CF9E60-E07B-4857-ADC2-390C20C520C8}" destId="{9094FDA7-9F0F-498D-AC83-A0EE3E8BE69E}" srcOrd="5" destOrd="0" presId="urn:microsoft.com/office/officeart/2005/8/layout/list1"/>
    <dgm:cxn modelId="{8296DFA5-2BEF-4180-816F-A2A87D49C5FB}" type="presParOf" srcId="{B5CF9E60-E07B-4857-ADC2-390C20C520C8}" destId="{489C59CE-0490-4C7B-AFFB-40B98572DDBE}" srcOrd="6" destOrd="0" presId="urn:microsoft.com/office/officeart/2005/8/layout/list1"/>
    <dgm:cxn modelId="{D8AAA8BD-CB16-46A2-880C-39B1D67A5F22}" type="presParOf" srcId="{B5CF9E60-E07B-4857-ADC2-390C20C520C8}" destId="{2E48FF6C-AA5E-4F91-9787-CDEEC5BCB693}" srcOrd="7" destOrd="0" presId="urn:microsoft.com/office/officeart/2005/8/layout/list1"/>
    <dgm:cxn modelId="{60CEC0C5-75D7-4924-A878-F624A0D490FB}" type="presParOf" srcId="{B5CF9E60-E07B-4857-ADC2-390C20C520C8}" destId="{B93FE349-BF38-4918-9EAE-FB3856BFF34A}" srcOrd="8" destOrd="0" presId="urn:microsoft.com/office/officeart/2005/8/layout/list1"/>
    <dgm:cxn modelId="{7D1E9500-8A01-4944-8A43-B674F0FAD009}" type="presParOf" srcId="{B93FE349-BF38-4918-9EAE-FB3856BFF34A}" destId="{74EBD4A2-EFC2-4D64-BB78-94F5C5880CBE}" srcOrd="0" destOrd="0" presId="urn:microsoft.com/office/officeart/2005/8/layout/list1"/>
    <dgm:cxn modelId="{0888EF86-6C7F-4BFA-8815-ECAAD1503180}" type="presParOf" srcId="{B93FE349-BF38-4918-9EAE-FB3856BFF34A}" destId="{CE950CC2-7566-4303-B970-877BF49C36F2}" srcOrd="1" destOrd="0" presId="urn:microsoft.com/office/officeart/2005/8/layout/list1"/>
    <dgm:cxn modelId="{DED9775E-BB58-45DB-A14F-4BD47F3C81AC}" type="presParOf" srcId="{B5CF9E60-E07B-4857-ADC2-390C20C520C8}" destId="{ECB22751-153C-4565-BFEB-DC61D7229BB4}" srcOrd="9" destOrd="0" presId="urn:microsoft.com/office/officeart/2005/8/layout/list1"/>
    <dgm:cxn modelId="{8D6DF332-D5EA-434D-AD12-B0F9F8226C3D}" type="presParOf" srcId="{B5CF9E60-E07B-4857-ADC2-390C20C520C8}" destId="{5F5C11E1-4CA4-42D3-B991-78162AC6A113}" srcOrd="10" destOrd="0" presId="urn:microsoft.com/office/officeart/2005/8/layout/list1"/>
  </dgm:cxnLst>
  <dgm:bg>
    <a:effectLst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0F35F8-EC3B-41DA-83E2-D827EB2B66E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33FF17A-C39C-4067-9E6D-D3CF42582901}">
      <dgm:prSet/>
      <dgm:spPr/>
      <dgm:t>
        <a:bodyPr/>
        <a:lstStyle/>
        <a:p>
          <a:pPr algn="ctr" rtl="0"/>
          <a:r>
            <a:rPr lang="ru-RU" dirty="0" smtClean="0"/>
            <a:t>«С 1 июля 2024г. вход в АИС СГО, являющейся модульной комплексной подсистемой ГИС РО, будет осуществляться исключительно с использованием учетных записей ЕСИА»</a:t>
          </a:r>
          <a:endParaRPr lang="ru-RU" dirty="0"/>
        </a:p>
      </dgm:t>
    </dgm:pt>
    <dgm:pt modelId="{06EFF181-098F-418F-8F2F-F3998F353561}" type="parTrans" cxnId="{372E7DF0-7A73-483D-BA3A-1943D9BEC7FC}">
      <dgm:prSet/>
      <dgm:spPr/>
      <dgm:t>
        <a:bodyPr/>
        <a:lstStyle/>
        <a:p>
          <a:endParaRPr lang="ru-RU"/>
        </a:p>
      </dgm:t>
    </dgm:pt>
    <dgm:pt modelId="{B162FAE8-BDED-4F4E-A151-401D1C367F11}" type="sibTrans" cxnId="{372E7DF0-7A73-483D-BA3A-1943D9BEC7FC}">
      <dgm:prSet/>
      <dgm:spPr/>
      <dgm:t>
        <a:bodyPr/>
        <a:lstStyle/>
        <a:p>
          <a:endParaRPr lang="ru-RU"/>
        </a:p>
      </dgm:t>
    </dgm:pt>
    <dgm:pt modelId="{5195A089-0324-40D8-8247-D33041B8E090}" type="pres">
      <dgm:prSet presAssocID="{250F35F8-EC3B-41DA-83E2-D827EB2B66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B8E208-2D9E-4AF6-8124-183101A71AE2}" type="pres">
      <dgm:prSet presAssocID="{C33FF17A-C39C-4067-9E6D-D3CF425829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EB92F-D62E-46F4-9943-E74C9781A77F}" type="presOf" srcId="{C33FF17A-C39C-4067-9E6D-D3CF42582901}" destId="{42B8E208-2D9E-4AF6-8124-183101A71AE2}" srcOrd="0" destOrd="0" presId="urn:microsoft.com/office/officeart/2005/8/layout/vList2"/>
    <dgm:cxn modelId="{DF316D73-319C-4A70-9C39-361BD6FB8B3D}" type="presOf" srcId="{250F35F8-EC3B-41DA-83E2-D827EB2B66E4}" destId="{5195A089-0324-40D8-8247-D33041B8E090}" srcOrd="0" destOrd="0" presId="urn:microsoft.com/office/officeart/2005/8/layout/vList2"/>
    <dgm:cxn modelId="{372E7DF0-7A73-483D-BA3A-1943D9BEC7FC}" srcId="{250F35F8-EC3B-41DA-83E2-D827EB2B66E4}" destId="{C33FF17A-C39C-4067-9E6D-D3CF42582901}" srcOrd="0" destOrd="0" parTransId="{06EFF181-098F-418F-8F2F-F3998F353561}" sibTransId="{B162FAE8-BDED-4F4E-A151-401D1C367F11}"/>
    <dgm:cxn modelId="{D990FB10-EFFB-4396-9614-61902AE6EC9B}" type="presParOf" srcId="{5195A089-0324-40D8-8247-D33041B8E090}" destId="{42B8E208-2D9E-4AF6-8124-183101A71A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6245A4-78DA-4F16-BF8E-E2CF8F6BD6A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A1C6E9-CD68-4655-9E02-1328A3C35D4C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l"/>
          <a:r>
            <a:rPr lang="ru-RU" sz="1400" dirty="0" smtClean="0"/>
            <a:t>ПЕРЕЙДИТЕ В СЕТЕВОЙ ГОРОД ПО ССЫЛКЕ </a:t>
          </a:r>
          <a:r>
            <a:rPr lang="en-US" sz="1400" dirty="0" smtClean="0">
              <a:hlinkClick xmlns:r="http://schemas.openxmlformats.org/officeDocument/2006/relationships" r:id=""/>
            </a:rPr>
            <a:t>https://netcity.admsakhalin.ru:11113</a:t>
          </a:r>
          <a:r>
            <a:rPr lang="ru-RU" sz="1400" dirty="0" smtClean="0"/>
            <a:t>, ВВЕДИТЕ ЛОГИН И ПАРОЛЬ, НАЖМИТЕ «ВОЙТИ»»</a:t>
          </a:r>
          <a:endParaRPr lang="ru-RU" sz="1400" dirty="0">
            <a:solidFill>
              <a:srgbClr val="C00000"/>
            </a:solidFill>
          </a:endParaRPr>
        </a:p>
      </dgm:t>
    </dgm:pt>
    <dgm:pt modelId="{90E8D81A-8F6F-477F-B190-4A87A527050C}" type="parTrans" cxnId="{5B31C70E-D8DD-47FF-B5C9-934E9D229867}">
      <dgm:prSet/>
      <dgm:spPr/>
      <dgm:t>
        <a:bodyPr/>
        <a:lstStyle/>
        <a:p>
          <a:pPr algn="l"/>
          <a:endParaRPr lang="ru-RU" sz="1400" dirty="0"/>
        </a:p>
      </dgm:t>
    </dgm:pt>
    <dgm:pt modelId="{5AE23C62-0FB6-4C49-B967-C10D053D11D1}" type="sibTrans" cxnId="{5B31C70E-D8DD-47FF-B5C9-934E9D229867}">
      <dgm:prSet/>
      <dgm:spPr/>
      <dgm:t>
        <a:bodyPr/>
        <a:lstStyle/>
        <a:p>
          <a:pPr algn="l"/>
          <a:endParaRPr lang="ru-RU" sz="1400" dirty="0"/>
        </a:p>
      </dgm:t>
    </dgm:pt>
    <dgm:pt modelId="{01745036-F379-40EB-AF76-7D7458268EED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l"/>
          <a:r>
            <a:rPr lang="ru-RU" sz="1400" dirty="0" smtClean="0"/>
            <a:t>В ПРАВОМ ВЕРХНЕМ УГЛУ НАЖМИТЕ НА </a:t>
          </a:r>
          <a:r>
            <a:rPr lang="ru-RU" sz="1400" dirty="0" smtClean="0">
              <a:solidFill>
                <a:srgbClr val="FF0000"/>
              </a:solidFill>
            </a:rPr>
            <a:t>АККАУНТ ПОЛЬЗОВАТЕЛЯ</a:t>
          </a:r>
          <a:r>
            <a:rPr lang="ru-RU" sz="1400" dirty="0" smtClean="0"/>
            <a:t>, ДАЛЕЕ НАЖМИТЕ «</a:t>
          </a:r>
          <a:r>
            <a:rPr lang="ru-RU" sz="1400" dirty="0" smtClean="0">
              <a:solidFill>
                <a:srgbClr val="FF0000"/>
              </a:solidFill>
            </a:rPr>
            <a:t>НАСТРОЙКИ</a:t>
          </a:r>
          <a:r>
            <a:rPr lang="ru-RU" sz="1400" dirty="0" smtClean="0"/>
            <a:t>» </a:t>
          </a:r>
          <a:endParaRPr lang="ru-RU" sz="1400" dirty="0">
            <a:solidFill>
              <a:srgbClr val="C00000"/>
            </a:solidFill>
          </a:endParaRPr>
        </a:p>
      </dgm:t>
    </dgm:pt>
    <dgm:pt modelId="{43D58360-32A3-4912-AD0A-FE473B944D06}" type="parTrans" cxnId="{8098713D-04A0-40F4-9860-1053B3588576}">
      <dgm:prSet/>
      <dgm:spPr/>
      <dgm:t>
        <a:bodyPr/>
        <a:lstStyle/>
        <a:p>
          <a:pPr algn="l"/>
          <a:endParaRPr lang="ru-RU" sz="1400" dirty="0"/>
        </a:p>
      </dgm:t>
    </dgm:pt>
    <dgm:pt modelId="{D56FA4AD-373E-4D51-A09C-76879E1628E0}" type="sibTrans" cxnId="{8098713D-04A0-40F4-9860-1053B3588576}">
      <dgm:prSet/>
      <dgm:spPr/>
      <dgm:t>
        <a:bodyPr/>
        <a:lstStyle/>
        <a:p>
          <a:pPr algn="l"/>
          <a:endParaRPr lang="ru-RU" sz="1400" dirty="0"/>
        </a:p>
      </dgm:t>
    </dgm:pt>
    <dgm:pt modelId="{8A0BB222-6C7D-4061-9CB9-11FB531F90F8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l"/>
          <a:r>
            <a:rPr lang="ru-RU" sz="1400" dirty="0" smtClean="0"/>
            <a:t>ВОЙДИТЕ В ГОСУСЛУГИ ПОД СВОЕЙ УЧЕТНОЙ ЗАПИСЬЮ  </a:t>
          </a:r>
          <a:endParaRPr lang="ru-RU" sz="1400" dirty="0">
            <a:solidFill>
              <a:srgbClr val="C00000"/>
            </a:solidFill>
          </a:endParaRPr>
        </a:p>
      </dgm:t>
    </dgm:pt>
    <dgm:pt modelId="{32174486-132F-425A-AC0B-A650B1B17566}" type="parTrans" cxnId="{2B6C30DF-05AD-4215-B90E-86776C92274D}">
      <dgm:prSet/>
      <dgm:spPr/>
      <dgm:t>
        <a:bodyPr/>
        <a:lstStyle/>
        <a:p>
          <a:pPr algn="l"/>
          <a:endParaRPr lang="ru-RU" sz="1400" dirty="0"/>
        </a:p>
      </dgm:t>
    </dgm:pt>
    <dgm:pt modelId="{6F5E5692-DBB5-44B5-A770-2EA695020F3C}" type="sibTrans" cxnId="{2B6C30DF-05AD-4215-B90E-86776C92274D}">
      <dgm:prSet/>
      <dgm:spPr/>
      <dgm:t>
        <a:bodyPr/>
        <a:lstStyle/>
        <a:p>
          <a:pPr algn="l"/>
          <a:endParaRPr lang="ru-RU" sz="1400" dirty="0"/>
        </a:p>
      </dgm:t>
    </dgm:pt>
    <dgm:pt modelId="{F930B74A-3B57-4602-9B43-AA9CA46DDD41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l"/>
          <a:r>
            <a:rPr lang="ru-RU" sz="1400" b="0" dirty="0" smtClean="0">
              <a:solidFill>
                <a:schemeClr val="tx1"/>
              </a:solidFill>
            </a:rPr>
            <a:t>УЧЕТНАЯ ЗАПИСЬ ПОРТАЛА ГОСУСЛУГ </a:t>
          </a:r>
          <a:r>
            <a:rPr lang="ru-RU" sz="1400" b="0" dirty="0" smtClean="0">
              <a:solidFill>
                <a:srgbClr val="FF0000"/>
              </a:solidFill>
            </a:rPr>
            <a:t>ПОДКЛЮЧЕНА</a:t>
          </a:r>
          <a:endParaRPr lang="ru-RU" sz="1400" dirty="0">
            <a:solidFill>
              <a:srgbClr val="C00000"/>
            </a:solidFill>
          </a:endParaRPr>
        </a:p>
      </dgm:t>
    </dgm:pt>
    <dgm:pt modelId="{DCA197B1-802A-4F1C-BB68-BAD89DBFE412}" type="parTrans" cxnId="{1E7843C2-BA28-4F12-8F59-CD2FCC842EA6}">
      <dgm:prSet/>
      <dgm:spPr/>
      <dgm:t>
        <a:bodyPr/>
        <a:lstStyle/>
        <a:p>
          <a:pPr algn="l"/>
          <a:endParaRPr lang="ru-RU" sz="1400" dirty="0"/>
        </a:p>
      </dgm:t>
    </dgm:pt>
    <dgm:pt modelId="{97D5C4FA-DECB-41AC-9F43-5716991A89D6}" type="sibTrans" cxnId="{1E7843C2-BA28-4F12-8F59-CD2FCC842EA6}">
      <dgm:prSet/>
      <dgm:spPr/>
      <dgm:t>
        <a:bodyPr/>
        <a:lstStyle/>
        <a:p>
          <a:pPr algn="l"/>
          <a:endParaRPr lang="ru-RU" sz="1400" dirty="0"/>
        </a:p>
      </dgm:t>
    </dgm:pt>
    <dgm:pt modelId="{AC6CAAA3-2D1B-4A1C-BB37-575655A5382A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l"/>
          <a:r>
            <a:rPr lang="ru-RU" sz="1400" b="0" smtClean="0">
              <a:solidFill>
                <a:schemeClr val="tx2">
                  <a:lumMod val="50000"/>
                </a:schemeClr>
              </a:solidFill>
            </a:rPr>
            <a:t>ТЕПЕРЬ ВХОД В СЕТЕВОЙ ГОРОД МОЖНО ОСУЩЕСТВЛЯТЬ ЧЕРЕЗ КНОПКУ «</a:t>
          </a:r>
          <a:r>
            <a:rPr lang="ru-RU" sz="1400" b="0" smtClean="0">
              <a:solidFill>
                <a:srgbClr val="FF0000"/>
              </a:solidFill>
            </a:rPr>
            <a:t>ВОЙТИ ЧЕРЕЗ ПОРТАЛ ГОС.УСЛУГ</a:t>
          </a:r>
          <a:r>
            <a:rPr lang="ru-RU" sz="1400" b="0" smtClean="0">
              <a:solidFill>
                <a:schemeClr val="tx2">
                  <a:lumMod val="50000"/>
                </a:schemeClr>
              </a:solidFill>
            </a:rPr>
            <a:t>» </a:t>
          </a:r>
          <a:endParaRPr lang="ru-RU" sz="1400" dirty="0">
            <a:solidFill>
              <a:srgbClr val="C00000"/>
            </a:solidFill>
          </a:endParaRPr>
        </a:p>
      </dgm:t>
    </dgm:pt>
    <dgm:pt modelId="{9F1A3199-36BE-4F92-AEC3-1C00AD9F2746}" type="parTrans" cxnId="{2A006ADF-B80F-4216-8B26-AFB31C935231}">
      <dgm:prSet/>
      <dgm:spPr/>
      <dgm:t>
        <a:bodyPr/>
        <a:lstStyle/>
        <a:p>
          <a:pPr algn="l"/>
          <a:endParaRPr lang="ru-RU" sz="1400" dirty="0"/>
        </a:p>
      </dgm:t>
    </dgm:pt>
    <dgm:pt modelId="{28383B53-F7C1-4522-894C-3481037EBD66}" type="sibTrans" cxnId="{2A006ADF-B80F-4216-8B26-AFB31C935231}">
      <dgm:prSet/>
      <dgm:spPr/>
      <dgm:t>
        <a:bodyPr/>
        <a:lstStyle/>
        <a:p>
          <a:pPr algn="l"/>
          <a:endParaRPr lang="ru-RU" sz="1400" dirty="0"/>
        </a:p>
      </dgm:t>
    </dgm:pt>
    <dgm:pt modelId="{C8F542ED-1F90-4FBE-9E58-8B698AB82169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НАВЕДИТЕ КУРСОР НА КНОПКУ РЯДОМ С ПОЛЕМ «</a:t>
          </a:r>
          <a:r>
            <a:rPr lang="ru-RU" sz="1400" dirty="0" smtClean="0">
              <a:solidFill>
                <a:srgbClr val="FF0000"/>
              </a:solidFill>
            </a:rPr>
            <a:t>УЧЕТНАЯ ЗАПИСЬ ПОРТАЛА ГОС.УСЛУГ</a:t>
          </a:r>
          <a:r>
            <a:rPr lang="ru-RU" sz="1400" dirty="0" smtClean="0">
              <a:solidFill>
                <a:schemeClr val="tx1"/>
              </a:solidFill>
            </a:rPr>
            <a:t>» И НАЖМИТЕ НА ГАЛОЧКУ «</a:t>
          </a:r>
          <a:r>
            <a:rPr lang="ru-RU" sz="1400" dirty="0" smtClean="0">
              <a:solidFill>
                <a:srgbClr val="FF0000"/>
              </a:solidFill>
            </a:rPr>
            <a:t>ПОДКЛЮЧИТЬ</a:t>
          </a:r>
          <a:r>
            <a:rPr lang="ru-RU" sz="1400" dirty="0" smtClean="0">
              <a:solidFill>
                <a:schemeClr val="tx1"/>
              </a:solidFill>
            </a:rPr>
            <a:t>»</a:t>
          </a:r>
          <a:endParaRPr lang="ru-RU" sz="1400" b="0" dirty="0">
            <a:solidFill>
              <a:srgbClr val="C00000"/>
            </a:solidFill>
          </a:endParaRPr>
        </a:p>
      </dgm:t>
    </dgm:pt>
    <dgm:pt modelId="{253E5E49-CD09-44EC-BBBF-858CAB92E382}" type="parTrans" cxnId="{FA5AF2E9-3537-4F60-B3A0-90868A2B339E}">
      <dgm:prSet/>
      <dgm:spPr/>
      <dgm:t>
        <a:bodyPr/>
        <a:lstStyle/>
        <a:p>
          <a:endParaRPr lang="ru-RU" dirty="0"/>
        </a:p>
      </dgm:t>
    </dgm:pt>
    <dgm:pt modelId="{3CE3CDFF-65B9-49CF-B88F-0C7FC538C99C}" type="sibTrans" cxnId="{FA5AF2E9-3537-4F60-B3A0-90868A2B339E}">
      <dgm:prSet/>
      <dgm:spPr/>
      <dgm:t>
        <a:bodyPr/>
        <a:lstStyle/>
        <a:p>
          <a:endParaRPr lang="ru-RU" dirty="0"/>
        </a:p>
      </dgm:t>
    </dgm:pt>
    <dgm:pt modelId="{0A239271-9D2E-4904-AFA4-6CB9F332384C}" type="pres">
      <dgm:prSet presAssocID="{A56245A4-78DA-4F16-BF8E-E2CF8F6BD6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92B4405-F082-4C72-A910-A50D41F7F07B}" type="pres">
      <dgm:prSet presAssocID="{A56245A4-78DA-4F16-BF8E-E2CF8F6BD6AF}" presName="Name1" presStyleCnt="0"/>
      <dgm:spPr/>
    </dgm:pt>
    <dgm:pt modelId="{ECC04836-AA83-497F-9F1D-D56BB3BEE3E8}" type="pres">
      <dgm:prSet presAssocID="{A56245A4-78DA-4F16-BF8E-E2CF8F6BD6AF}" presName="cycle" presStyleCnt="0"/>
      <dgm:spPr/>
    </dgm:pt>
    <dgm:pt modelId="{E78CFB6F-0BDA-46BE-9F1E-D660C2E7BF35}" type="pres">
      <dgm:prSet presAssocID="{A56245A4-78DA-4F16-BF8E-E2CF8F6BD6AF}" presName="srcNode" presStyleLbl="node1" presStyleIdx="0" presStyleCnt="6"/>
      <dgm:spPr/>
    </dgm:pt>
    <dgm:pt modelId="{C04F2458-65C7-4424-90AF-E149A667B149}" type="pres">
      <dgm:prSet presAssocID="{A56245A4-78DA-4F16-BF8E-E2CF8F6BD6AF}" presName="conn" presStyleLbl="parChTrans1D2" presStyleIdx="0" presStyleCnt="1"/>
      <dgm:spPr/>
      <dgm:t>
        <a:bodyPr/>
        <a:lstStyle/>
        <a:p>
          <a:endParaRPr lang="ru-RU"/>
        </a:p>
      </dgm:t>
    </dgm:pt>
    <dgm:pt modelId="{417C4512-CADB-4C1E-8BE5-BA3F4422BD3E}" type="pres">
      <dgm:prSet presAssocID="{A56245A4-78DA-4F16-BF8E-E2CF8F6BD6AF}" presName="extraNode" presStyleLbl="node1" presStyleIdx="0" presStyleCnt="6"/>
      <dgm:spPr/>
    </dgm:pt>
    <dgm:pt modelId="{63D9FC9E-BFFD-461E-83E3-581BE662B79F}" type="pres">
      <dgm:prSet presAssocID="{A56245A4-78DA-4F16-BF8E-E2CF8F6BD6AF}" presName="dstNode" presStyleLbl="node1" presStyleIdx="0" presStyleCnt="6"/>
      <dgm:spPr/>
    </dgm:pt>
    <dgm:pt modelId="{13D4CABE-1FB0-414E-A1A0-DCC79B9EEEED}" type="pres">
      <dgm:prSet presAssocID="{08A1C6E9-CD68-4655-9E02-1328A3C35D4C}" presName="text_1" presStyleLbl="node1" presStyleIdx="0" presStyleCnt="6" custLinFactNeighborX="384" custLinFactNeighborY="-44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3D7B95-0D47-4D65-9DA6-0182540E0C53}" type="pres">
      <dgm:prSet presAssocID="{08A1C6E9-CD68-4655-9E02-1328A3C35D4C}" presName="accent_1" presStyleCnt="0"/>
      <dgm:spPr/>
    </dgm:pt>
    <dgm:pt modelId="{7D9DB9B8-4A9C-4568-B5C2-96BFF3590EF8}" type="pres">
      <dgm:prSet presAssocID="{08A1C6E9-CD68-4655-9E02-1328A3C35D4C}" presName="accentRepeatNode" presStyleLbl="solidFgAcc1" presStyleIdx="0" presStyleCnt="6" custLinFactNeighborX="6293" custLinFactNeighborY="-2543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0FD9B1C9-9D6A-44F1-80D8-88D0E1F9D6E2}" type="pres">
      <dgm:prSet presAssocID="{01745036-F379-40EB-AF76-7D7458268EED}" presName="text_2" presStyleLbl="node1" presStyleIdx="1" presStyleCnt="6" custScaleX="1004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8C9158D-538A-4567-A2EF-D3B6D966B246}" type="pres">
      <dgm:prSet presAssocID="{01745036-F379-40EB-AF76-7D7458268EED}" presName="accent_2" presStyleCnt="0"/>
      <dgm:spPr/>
    </dgm:pt>
    <dgm:pt modelId="{EBE7C90A-9914-460C-B115-2B315D803305}" type="pres">
      <dgm:prSet presAssocID="{01745036-F379-40EB-AF76-7D7458268EED}" presName="accentRepeatNode" presStyleLbl="solidFgAcc1" presStyleIdx="1" presStyleCnt="6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B4FE0F5C-A747-4BAC-9467-3C2B1068A22F}" type="pres">
      <dgm:prSet presAssocID="{C8F542ED-1F90-4FBE-9E58-8B698AB82169}" presName="text_3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84EAA8D-A48E-4E52-A440-536F36A26230}" type="pres">
      <dgm:prSet presAssocID="{C8F542ED-1F90-4FBE-9E58-8B698AB82169}" presName="accent_3" presStyleCnt="0"/>
      <dgm:spPr/>
    </dgm:pt>
    <dgm:pt modelId="{EA1F1AE6-F120-48F9-BECE-05266FE0BE36}" type="pres">
      <dgm:prSet presAssocID="{C8F542ED-1F90-4FBE-9E58-8B698AB82169}" presName="accentRepeatNode" presStyleLbl="solidFgAcc1" presStyleIdx="2" presStyleCnt="6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2C253DA3-B1DC-4B7C-875C-DBA6B6C3830A}" type="pres">
      <dgm:prSet presAssocID="{8A0BB222-6C7D-4061-9CB9-11FB531F90F8}" presName="text_4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DFD362B-2D91-4D25-ADB5-66AD748F9C68}" type="pres">
      <dgm:prSet presAssocID="{8A0BB222-6C7D-4061-9CB9-11FB531F90F8}" presName="accent_4" presStyleCnt="0"/>
      <dgm:spPr/>
    </dgm:pt>
    <dgm:pt modelId="{AD3F70D7-B435-4D9D-B009-BB5A442BDA54}" type="pres">
      <dgm:prSet presAssocID="{8A0BB222-6C7D-4061-9CB9-11FB531F90F8}" presName="accentRepeatNode" presStyleLbl="solidFgAcc1" presStyleIdx="3" presStyleCnt="6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0B2DFFE6-DC29-4367-B389-94CB74E68371}" type="pres">
      <dgm:prSet presAssocID="{F930B74A-3B57-4602-9B43-AA9CA46DDD41}" presName="text_5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904497-127F-4103-90E2-225E5AE4F3E9}" type="pres">
      <dgm:prSet presAssocID="{F930B74A-3B57-4602-9B43-AA9CA46DDD41}" presName="accent_5" presStyleCnt="0"/>
      <dgm:spPr/>
    </dgm:pt>
    <dgm:pt modelId="{9BC22D61-B5E9-4456-AAD4-9B7C354634AC}" type="pres">
      <dgm:prSet presAssocID="{F930B74A-3B57-4602-9B43-AA9CA46DDD41}" presName="accentRepeatNode" presStyleLbl="solidFgAcc1" presStyleIdx="4" presStyleCnt="6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3AE9905F-9004-4C4E-A5D6-EB28A0EF9FAB}" type="pres">
      <dgm:prSet presAssocID="{AC6CAAA3-2D1B-4A1C-BB37-575655A5382A}" presName="text_6" presStyleLbl="node1" presStyleIdx="5" presStyleCnt="6" custScaleY="1236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FC2521F-FCBB-4437-AAB2-D93488389D74}" type="pres">
      <dgm:prSet presAssocID="{AC6CAAA3-2D1B-4A1C-BB37-575655A5382A}" presName="accent_6" presStyleCnt="0"/>
      <dgm:spPr/>
    </dgm:pt>
    <dgm:pt modelId="{19742752-7B1A-49DA-8BA6-C0EBC7EA94E0}" type="pres">
      <dgm:prSet presAssocID="{AC6CAAA3-2D1B-4A1C-BB37-575655A5382A}" presName="accentRepeatNode" presStyleLbl="solidFgAcc1" presStyleIdx="5" presStyleCnt="6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</dgm:ptLst>
  <dgm:cxnLst>
    <dgm:cxn modelId="{2B6C30DF-05AD-4215-B90E-86776C92274D}" srcId="{A56245A4-78DA-4F16-BF8E-E2CF8F6BD6AF}" destId="{8A0BB222-6C7D-4061-9CB9-11FB531F90F8}" srcOrd="3" destOrd="0" parTransId="{32174486-132F-425A-AC0B-A650B1B17566}" sibTransId="{6F5E5692-DBB5-44B5-A770-2EA695020F3C}"/>
    <dgm:cxn modelId="{FA5AF2E9-3537-4F60-B3A0-90868A2B339E}" srcId="{A56245A4-78DA-4F16-BF8E-E2CF8F6BD6AF}" destId="{C8F542ED-1F90-4FBE-9E58-8B698AB82169}" srcOrd="2" destOrd="0" parTransId="{253E5E49-CD09-44EC-BBBF-858CAB92E382}" sibTransId="{3CE3CDFF-65B9-49CF-B88F-0C7FC538C99C}"/>
    <dgm:cxn modelId="{FC861137-5901-424D-8891-CD4BB8CFF374}" type="presOf" srcId="{A56245A4-78DA-4F16-BF8E-E2CF8F6BD6AF}" destId="{0A239271-9D2E-4904-AFA4-6CB9F332384C}" srcOrd="0" destOrd="0" presId="urn:microsoft.com/office/officeart/2008/layout/VerticalCurvedList"/>
    <dgm:cxn modelId="{7881179C-466D-4509-B77C-57E8D8BA0069}" type="presOf" srcId="{F930B74A-3B57-4602-9B43-AA9CA46DDD41}" destId="{0B2DFFE6-DC29-4367-B389-94CB74E68371}" srcOrd="0" destOrd="0" presId="urn:microsoft.com/office/officeart/2008/layout/VerticalCurvedList"/>
    <dgm:cxn modelId="{F56F50E0-B127-43A5-8C16-A4F0DCFD6490}" type="presOf" srcId="{8A0BB222-6C7D-4061-9CB9-11FB531F90F8}" destId="{2C253DA3-B1DC-4B7C-875C-DBA6B6C3830A}" srcOrd="0" destOrd="0" presId="urn:microsoft.com/office/officeart/2008/layout/VerticalCurvedList"/>
    <dgm:cxn modelId="{55C4E392-3C95-46FD-9DF1-BEA717189A8C}" type="presOf" srcId="{AC6CAAA3-2D1B-4A1C-BB37-575655A5382A}" destId="{3AE9905F-9004-4C4E-A5D6-EB28A0EF9FAB}" srcOrd="0" destOrd="0" presId="urn:microsoft.com/office/officeart/2008/layout/VerticalCurvedList"/>
    <dgm:cxn modelId="{A7E1A504-39B9-40A8-9CDD-3F5E6A966DE2}" type="presOf" srcId="{08A1C6E9-CD68-4655-9E02-1328A3C35D4C}" destId="{13D4CABE-1FB0-414E-A1A0-DCC79B9EEEED}" srcOrd="0" destOrd="0" presId="urn:microsoft.com/office/officeart/2008/layout/VerticalCurvedList"/>
    <dgm:cxn modelId="{22FB79AA-5495-4DA6-9F25-F040F209DA39}" type="presOf" srcId="{C8F542ED-1F90-4FBE-9E58-8B698AB82169}" destId="{B4FE0F5C-A747-4BAC-9467-3C2B1068A22F}" srcOrd="0" destOrd="0" presId="urn:microsoft.com/office/officeart/2008/layout/VerticalCurvedList"/>
    <dgm:cxn modelId="{2A006ADF-B80F-4216-8B26-AFB31C935231}" srcId="{A56245A4-78DA-4F16-BF8E-E2CF8F6BD6AF}" destId="{AC6CAAA3-2D1B-4A1C-BB37-575655A5382A}" srcOrd="5" destOrd="0" parTransId="{9F1A3199-36BE-4F92-AEC3-1C00AD9F2746}" sibTransId="{28383B53-F7C1-4522-894C-3481037EBD66}"/>
    <dgm:cxn modelId="{8098713D-04A0-40F4-9860-1053B3588576}" srcId="{A56245A4-78DA-4F16-BF8E-E2CF8F6BD6AF}" destId="{01745036-F379-40EB-AF76-7D7458268EED}" srcOrd="1" destOrd="0" parTransId="{43D58360-32A3-4912-AD0A-FE473B944D06}" sibTransId="{D56FA4AD-373E-4D51-A09C-76879E1628E0}"/>
    <dgm:cxn modelId="{75607759-9156-4A67-99B1-6E7D06339E5C}" type="presOf" srcId="{01745036-F379-40EB-AF76-7D7458268EED}" destId="{0FD9B1C9-9D6A-44F1-80D8-88D0E1F9D6E2}" srcOrd="0" destOrd="0" presId="urn:microsoft.com/office/officeart/2008/layout/VerticalCurvedList"/>
    <dgm:cxn modelId="{5B31C70E-D8DD-47FF-B5C9-934E9D229867}" srcId="{A56245A4-78DA-4F16-BF8E-E2CF8F6BD6AF}" destId="{08A1C6E9-CD68-4655-9E02-1328A3C35D4C}" srcOrd="0" destOrd="0" parTransId="{90E8D81A-8F6F-477F-B190-4A87A527050C}" sibTransId="{5AE23C62-0FB6-4C49-B967-C10D053D11D1}"/>
    <dgm:cxn modelId="{7FE8478D-C2F1-46CD-A040-15DCFE6EE7F4}" type="presOf" srcId="{5AE23C62-0FB6-4C49-B967-C10D053D11D1}" destId="{C04F2458-65C7-4424-90AF-E149A667B149}" srcOrd="0" destOrd="0" presId="urn:microsoft.com/office/officeart/2008/layout/VerticalCurvedList"/>
    <dgm:cxn modelId="{1E7843C2-BA28-4F12-8F59-CD2FCC842EA6}" srcId="{A56245A4-78DA-4F16-BF8E-E2CF8F6BD6AF}" destId="{F930B74A-3B57-4602-9B43-AA9CA46DDD41}" srcOrd="4" destOrd="0" parTransId="{DCA197B1-802A-4F1C-BB68-BAD89DBFE412}" sibTransId="{97D5C4FA-DECB-41AC-9F43-5716991A89D6}"/>
    <dgm:cxn modelId="{3D2FF8DF-BFFE-4F60-8EB9-4631FC7C9D23}" type="presParOf" srcId="{0A239271-9D2E-4904-AFA4-6CB9F332384C}" destId="{092B4405-F082-4C72-A910-A50D41F7F07B}" srcOrd="0" destOrd="0" presId="urn:microsoft.com/office/officeart/2008/layout/VerticalCurvedList"/>
    <dgm:cxn modelId="{DDE07440-9598-487A-84DE-D71E98DDD8C1}" type="presParOf" srcId="{092B4405-F082-4C72-A910-A50D41F7F07B}" destId="{ECC04836-AA83-497F-9F1D-D56BB3BEE3E8}" srcOrd="0" destOrd="0" presId="urn:microsoft.com/office/officeart/2008/layout/VerticalCurvedList"/>
    <dgm:cxn modelId="{C4164698-B7E9-4B39-8DBB-9438DC507C70}" type="presParOf" srcId="{ECC04836-AA83-497F-9F1D-D56BB3BEE3E8}" destId="{E78CFB6F-0BDA-46BE-9F1E-D660C2E7BF35}" srcOrd="0" destOrd="0" presId="urn:microsoft.com/office/officeart/2008/layout/VerticalCurvedList"/>
    <dgm:cxn modelId="{204CE045-52BE-4C73-886B-266E6D3930A2}" type="presParOf" srcId="{ECC04836-AA83-497F-9F1D-D56BB3BEE3E8}" destId="{C04F2458-65C7-4424-90AF-E149A667B149}" srcOrd="1" destOrd="0" presId="urn:microsoft.com/office/officeart/2008/layout/VerticalCurvedList"/>
    <dgm:cxn modelId="{073E5DCC-9F95-4D76-B829-A9B88A207DF8}" type="presParOf" srcId="{ECC04836-AA83-497F-9F1D-D56BB3BEE3E8}" destId="{417C4512-CADB-4C1E-8BE5-BA3F4422BD3E}" srcOrd="2" destOrd="0" presId="urn:microsoft.com/office/officeart/2008/layout/VerticalCurvedList"/>
    <dgm:cxn modelId="{2B3B1720-82BB-47CB-9193-FA3507272AC9}" type="presParOf" srcId="{ECC04836-AA83-497F-9F1D-D56BB3BEE3E8}" destId="{63D9FC9E-BFFD-461E-83E3-581BE662B79F}" srcOrd="3" destOrd="0" presId="urn:microsoft.com/office/officeart/2008/layout/VerticalCurvedList"/>
    <dgm:cxn modelId="{7D950451-1E1E-44AD-9024-57687F9C11BA}" type="presParOf" srcId="{092B4405-F082-4C72-A910-A50D41F7F07B}" destId="{13D4CABE-1FB0-414E-A1A0-DCC79B9EEEED}" srcOrd="1" destOrd="0" presId="urn:microsoft.com/office/officeart/2008/layout/VerticalCurvedList"/>
    <dgm:cxn modelId="{86016638-8A16-4E52-BE52-71A66136697C}" type="presParOf" srcId="{092B4405-F082-4C72-A910-A50D41F7F07B}" destId="{D53D7B95-0D47-4D65-9DA6-0182540E0C53}" srcOrd="2" destOrd="0" presId="urn:microsoft.com/office/officeart/2008/layout/VerticalCurvedList"/>
    <dgm:cxn modelId="{850DFCB4-51FC-4D97-A9F5-07290133080A}" type="presParOf" srcId="{D53D7B95-0D47-4D65-9DA6-0182540E0C53}" destId="{7D9DB9B8-4A9C-4568-B5C2-96BFF3590EF8}" srcOrd="0" destOrd="0" presId="urn:microsoft.com/office/officeart/2008/layout/VerticalCurvedList"/>
    <dgm:cxn modelId="{A2090EC1-4F05-44DE-A67A-4F3B29FF797B}" type="presParOf" srcId="{092B4405-F082-4C72-A910-A50D41F7F07B}" destId="{0FD9B1C9-9D6A-44F1-80D8-88D0E1F9D6E2}" srcOrd="3" destOrd="0" presId="urn:microsoft.com/office/officeart/2008/layout/VerticalCurvedList"/>
    <dgm:cxn modelId="{F2AC65BC-B1F1-4AFB-B91A-91EEDF57D76A}" type="presParOf" srcId="{092B4405-F082-4C72-A910-A50D41F7F07B}" destId="{68C9158D-538A-4567-A2EF-D3B6D966B246}" srcOrd="4" destOrd="0" presId="urn:microsoft.com/office/officeart/2008/layout/VerticalCurvedList"/>
    <dgm:cxn modelId="{658BF961-B87A-491C-9813-C6A3C83E33BC}" type="presParOf" srcId="{68C9158D-538A-4567-A2EF-D3B6D966B246}" destId="{EBE7C90A-9914-460C-B115-2B315D803305}" srcOrd="0" destOrd="0" presId="urn:microsoft.com/office/officeart/2008/layout/VerticalCurvedList"/>
    <dgm:cxn modelId="{B3F88812-9CFE-4ED6-BC41-CDE19A1055BD}" type="presParOf" srcId="{092B4405-F082-4C72-A910-A50D41F7F07B}" destId="{B4FE0F5C-A747-4BAC-9467-3C2B1068A22F}" srcOrd="5" destOrd="0" presId="urn:microsoft.com/office/officeart/2008/layout/VerticalCurvedList"/>
    <dgm:cxn modelId="{6D924EF6-9400-4605-9E57-D6009B9355DC}" type="presParOf" srcId="{092B4405-F082-4C72-A910-A50D41F7F07B}" destId="{D84EAA8D-A48E-4E52-A440-536F36A26230}" srcOrd="6" destOrd="0" presId="urn:microsoft.com/office/officeart/2008/layout/VerticalCurvedList"/>
    <dgm:cxn modelId="{CB4A5337-869A-44B1-8BDA-DB370CBBBEA3}" type="presParOf" srcId="{D84EAA8D-A48E-4E52-A440-536F36A26230}" destId="{EA1F1AE6-F120-48F9-BECE-05266FE0BE36}" srcOrd="0" destOrd="0" presId="urn:microsoft.com/office/officeart/2008/layout/VerticalCurvedList"/>
    <dgm:cxn modelId="{E7D56807-FC06-41CF-B4A0-AC88F49CC344}" type="presParOf" srcId="{092B4405-F082-4C72-A910-A50D41F7F07B}" destId="{2C253DA3-B1DC-4B7C-875C-DBA6B6C3830A}" srcOrd="7" destOrd="0" presId="urn:microsoft.com/office/officeart/2008/layout/VerticalCurvedList"/>
    <dgm:cxn modelId="{C8373099-B01E-4AAF-AF30-5AC51F9B21D5}" type="presParOf" srcId="{092B4405-F082-4C72-A910-A50D41F7F07B}" destId="{5DFD362B-2D91-4D25-ADB5-66AD748F9C68}" srcOrd="8" destOrd="0" presId="urn:microsoft.com/office/officeart/2008/layout/VerticalCurvedList"/>
    <dgm:cxn modelId="{4677ADCC-4E4C-49EA-8CEF-BA3DC97FE67C}" type="presParOf" srcId="{5DFD362B-2D91-4D25-ADB5-66AD748F9C68}" destId="{AD3F70D7-B435-4D9D-B009-BB5A442BDA54}" srcOrd="0" destOrd="0" presId="urn:microsoft.com/office/officeart/2008/layout/VerticalCurvedList"/>
    <dgm:cxn modelId="{E92D203B-E74F-4F8C-876A-0985D025F06F}" type="presParOf" srcId="{092B4405-F082-4C72-A910-A50D41F7F07B}" destId="{0B2DFFE6-DC29-4367-B389-94CB74E68371}" srcOrd="9" destOrd="0" presId="urn:microsoft.com/office/officeart/2008/layout/VerticalCurvedList"/>
    <dgm:cxn modelId="{661E1CDF-775B-463B-9E23-10F2AB64D294}" type="presParOf" srcId="{092B4405-F082-4C72-A910-A50D41F7F07B}" destId="{FE904497-127F-4103-90E2-225E5AE4F3E9}" srcOrd="10" destOrd="0" presId="urn:microsoft.com/office/officeart/2008/layout/VerticalCurvedList"/>
    <dgm:cxn modelId="{2AB75063-C2DE-4872-9EAC-0053B706D21D}" type="presParOf" srcId="{FE904497-127F-4103-90E2-225E5AE4F3E9}" destId="{9BC22D61-B5E9-4456-AAD4-9B7C354634AC}" srcOrd="0" destOrd="0" presId="urn:microsoft.com/office/officeart/2008/layout/VerticalCurvedList"/>
    <dgm:cxn modelId="{11D4D50D-C003-4FBC-B0ED-BFAB2D1801BB}" type="presParOf" srcId="{092B4405-F082-4C72-A910-A50D41F7F07B}" destId="{3AE9905F-9004-4C4E-A5D6-EB28A0EF9FAB}" srcOrd="11" destOrd="0" presId="urn:microsoft.com/office/officeart/2008/layout/VerticalCurvedList"/>
    <dgm:cxn modelId="{73B157E2-DFE6-42B1-AB41-637612470300}" type="presParOf" srcId="{092B4405-F082-4C72-A910-A50D41F7F07B}" destId="{7FC2521F-FCBB-4437-AAB2-D93488389D74}" srcOrd="12" destOrd="0" presId="urn:microsoft.com/office/officeart/2008/layout/VerticalCurvedList"/>
    <dgm:cxn modelId="{9B1ACEF7-8C90-4315-A73C-F5EC72AF9ECB}" type="presParOf" srcId="{7FC2521F-FCBB-4437-AAB2-D93488389D74}" destId="{19742752-7B1A-49DA-8BA6-C0EBC7EA94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BECD00-01CD-4249-B782-4A8D57520C0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F6B4C-CD48-4BF1-BDE3-0DB59F6409F7}">
      <dgm:prSet phldrT="[Текст]" custT="1"/>
      <dgm:spPr/>
      <dgm:t>
        <a:bodyPr/>
        <a:lstStyle/>
        <a:p>
          <a:r>
            <a:rPr lang="ru-RU" sz="2800" dirty="0" smtClean="0"/>
            <a:t>Отчет </a:t>
          </a:r>
          <a:r>
            <a:rPr lang="ru-RU" sz="2800" dirty="0" smtClean="0"/>
            <a:t>«Экзаменационная ведомость»</a:t>
          </a:r>
          <a:endParaRPr lang="ru-RU" sz="2800" dirty="0"/>
        </a:p>
      </dgm:t>
    </dgm:pt>
    <dgm:pt modelId="{B8A587BE-B64F-45D7-889F-9D3E0D6B8383}" type="parTrans" cxnId="{7B0313A5-210D-4253-B30C-8DF9868262E8}">
      <dgm:prSet/>
      <dgm:spPr/>
      <dgm:t>
        <a:bodyPr/>
        <a:lstStyle/>
        <a:p>
          <a:endParaRPr lang="ru-RU"/>
        </a:p>
      </dgm:t>
    </dgm:pt>
    <dgm:pt modelId="{FC53A9BF-38EB-4C2F-B8B3-10A4298DCD88}" type="sibTrans" cxnId="{7B0313A5-210D-4253-B30C-8DF9868262E8}">
      <dgm:prSet/>
      <dgm:spPr/>
      <dgm:t>
        <a:bodyPr/>
        <a:lstStyle/>
        <a:p>
          <a:endParaRPr lang="ru-RU"/>
        </a:p>
      </dgm:t>
    </dgm:pt>
    <dgm:pt modelId="{FDE772A1-2496-425E-95FF-9F4C29762B62}">
      <dgm:prSet phldrT="[Текст]" custT="1"/>
      <dgm:spPr/>
      <dgm:t>
        <a:bodyPr/>
        <a:lstStyle/>
        <a:p>
          <a:r>
            <a:rPr lang="ru-RU" sz="2400" dirty="0" smtClean="0"/>
            <a:t>Задача находится в работе у разработчиков (повышенный приоритет)</a:t>
          </a:r>
          <a:endParaRPr lang="ru-RU" sz="2800" dirty="0"/>
        </a:p>
      </dgm:t>
    </dgm:pt>
    <dgm:pt modelId="{97DB4767-10AD-4D07-AE25-A2575C656DE1}" type="parTrans" cxnId="{3AAFEF6C-89D9-49EB-9622-AF507654A817}">
      <dgm:prSet/>
      <dgm:spPr/>
      <dgm:t>
        <a:bodyPr/>
        <a:lstStyle/>
        <a:p>
          <a:endParaRPr lang="ru-RU"/>
        </a:p>
      </dgm:t>
    </dgm:pt>
    <dgm:pt modelId="{DEB1B2A0-D07E-421D-8ADD-EDDC9F68AB7E}" type="sibTrans" cxnId="{3AAFEF6C-89D9-49EB-9622-AF507654A817}">
      <dgm:prSet/>
      <dgm:spPr/>
      <dgm:t>
        <a:bodyPr/>
        <a:lstStyle/>
        <a:p>
          <a:endParaRPr lang="ru-RU"/>
        </a:p>
      </dgm:t>
    </dgm:pt>
    <dgm:pt modelId="{C26BD633-493D-4EA1-8F3D-E74397630A80}">
      <dgm:prSet phldrT="[Текст]" custT="1"/>
      <dgm:spPr/>
      <dgm:t>
        <a:bodyPr/>
        <a:lstStyle/>
        <a:p>
          <a:pPr algn="just"/>
          <a:r>
            <a:rPr lang="ru-RU" sz="2400" dirty="0" smtClean="0"/>
            <a:t>Рекомендуется удалить проблемные занятия в журнале, потом добавить их в расписание (если они там уже есть, то сначала удалить, выбрав «Нет занятия», и сохранить, потом добавить заново) и снова назначить темы из КТП (или вручную)</a:t>
          </a:r>
          <a:endParaRPr lang="ru-RU" sz="2400" dirty="0"/>
        </a:p>
      </dgm:t>
    </dgm:pt>
    <dgm:pt modelId="{FF109C67-6A32-45ED-836E-EDA5A8995B29}" type="parTrans" cxnId="{BCE43C5B-DA3C-475C-A6E8-E2BDF2AA5D41}">
      <dgm:prSet/>
      <dgm:spPr/>
      <dgm:t>
        <a:bodyPr/>
        <a:lstStyle/>
        <a:p>
          <a:endParaRPr lang="ru-RU"/>
        </a:p>
      </dgm:t>
    </dgm:pt>
    <dgm:pt modelId="{C160A575-3C76-4FC4-B377-CF05C169D4DA}" type="sibTrans" cxnId="{BCE43C5B-DA3C-475C-A6E8-E2BDF2AA5D41}">
      <dgm:prSet/>
      <dgm:spPr/>
      <dgm:t>
        <a:bodyPr/>
        <a:lstStyle/>
        <a:p>
          <a:endParaRPr lang="ru-RU"/>
        </a:p>
      </dgm:t>
    </dgm:pt>
    <dgm:pt modelId="{A5678458-11BD-420C-88B8-FB4E3E3C4622}">
      <dgm:prSet phldrT="[Текст]" custT="1"/>
      <dgm:spPr/>
      <dgm:t>
        <a:bodyPr/>
        <a:lstStyle/>
        <a:p>
          <a:r>
            <a:rPr lang="ru-RU" sz="2800" dirty="0" smtClean="0"/>
            <a:t>Конфликт с несовпадением количества часов в расписании, журнале и в КТП; ошибки при внесении изменений в расписание</a:t>
          </a:r>
          <a:endParaRPr lang="ru-RU" sz="2800" dirty="0"/>
        </a:p>
      </dgm:t>
    </dgm:pt>
    <dgm:pt modelId="{A7016F3F-84DB-4626-A39D-461EB84B0062}" type="sibTrans" cxnId="{0322CABC-E02C-4878-A398-0716E91A93B2}">
      <dgm:prSet/>
      <dgm:spPr/>
      <dgm:t>
        <a:bodyPr/>
        <a:lstStyle/>
        <a:p>
          <a:endParaRPr lang="ru-RU"/>
        </a:p>
      </dgm:t>
    </dgm:pt>
    <dgm:pt modelId="{98E5A6B8-1DD1-42CF-9253-6BE84EEC362B}" type="parTrans" cxnId="{0322CABC-E02C-4878-A398-0716E91A93B2}">
      <dgm:prSet/>
      <dgm:spPr/>
      <dgm:t>
        <a:bodyPr/>
        <a:lstStyle/>
        <a:p>
          <a:endParaRPr lang="ru-RU"/>
        </a:p>
      </dgm:t>
    </dgm:pt>
    <dgm:pt modelId="{8879BBCB-C031-4A9A-9AA0-45614B8BC4F5}">
      <dgm:prSet phldrT="[Текст]" custT="1"/>
      <dgm:spPr/>
      <dgm:t>
        <a:bodyPr/>
        <a:lstStyle/>
        <a:p>
          <a:endParaRPr lang="ru-RU" sz="2800" dirty="0"/>
        </a:p>
      </dgm:t>
    </dgm:pt>
    <dgm:pt modelId="{FFF0B212-B6BE-4F73-81B6-CB42B8D677EF}" type="parTrans" cxnId="{065A95AB-D818-4456-9C08-6515EF508514}">
      <dgm:prSet/>
      <dgm:spPr/>
      <dgm:t>
        <a:bodyPr/>
        <a:lstStyle/>
        <a:p>
          <a:endParaRPr lang="ru-RU"/>
        </a:p>
      </dgm:t>
    </dgm:pt>
    <dgm:pt modelId="{81D46F99-C2AF-445A-BEE8-7921B7DC522D}" type="sibTrans" cxnId="{065A95AB-D818-4456-9C08-6515EF508514}">
      <dgm:prSet/>
      <dgm:spPr/>
      <dgm:t>
        <a:bodyPr/>
        <a:lstStyle/>
        <a:p>
          <a:endParaRPr lang="ru-RU"/>
        </a:p>
      </dgm:t>
    </dgm:pt>
    <dgm:pt modelId="{F72BF27A-964C-4EBB-AE45-3273EEC1B443}">
      <dgm:prSet phldrT="[Текст]" custT="1"/>
      <dgm:spPr/>
      <dgm:t>
        <a:bodyPr/>
        <a:lstStyle/>
        <a:p>
          <a:endParaRPr lang="ru-RU" sz="2800" dirty="0"/>
        </a:p>
      </dgm:t>
    </dgm:pt>
    <dgm:pt modelId="{0C9392D0-A409-4880-8BC2-4F590D3BEF7D}" type="parTrans" cxnId="{5338B6D1-283F-4475-8514-0F1391EDE269}">
      <dgm:prSet/>
      <dgm:spPr/>
      <dgm:t>
        <a:bodyPr/>
        <a:lstStyle/>
        <a:p>
          <a:endParaRPr lang="ru-RU"/>
        </a:p>
      </dgm:t>
    </dgm:pt>
    <dgm:pt modelId="{75868ECA-69FA-4485-834A-B3DA97B7D3CD}" type="sibTrans" cxnId="{5338B6D1-283F-4475-8514-0F1391EDE269}">
      <dgm:prSet/>
      <dgm:spPr/>
      <dgm:t>
        <a:bodyPr/>
        <a:lstStyle/>
        <a:p>
          <a:endParaRPr lang="ru-RU"/>
        </a:p>
      </dgm:t>
    </dgm:pt>
    <dgm:pt modelId="{DDEC8E23-9E25-4E82-B8F1-7023509CCE65}">
      <dgm:prSet phldrT="[Текст]" custT="1"/>
      <dgm:spPr/>
      <dgm:t>
        <a:bodyPr/>
        <a:lstStyle/>
        <a:p>
          <a:endParaRPr lang="ru-RU" sz="2800" dirty="0"/>
        </a:p>
      </dgm:t>
    </dgm:pt>
    <dgm:pt modelId="{5E272B59-106C-42E1-A600-D795FE5A2CEE}" type="parTrans" cxnId="{A066BFF7-3DF5-4DF1-AB7B-5ACAC195CBCF}">
      <dgm:prSet/>
      <dgm:spPr/>
      <dgm:t>
        <a:bodyPr/>
        <a:lstStyle/>
        <a:p>
          <a:endParaRPr lang="ru-RU"/>
        </a:p>
      </dgm:t>
    </dgm:pt>
    <dgm:pt modelId="{486F5672-740D-4916-BCE2-8F717EF51E80}" type="sibTrans" cxnId="{A066BFF7-3DF5-4DF1-AB7B-5ACAC195CBCF}">
      <dgm:prSet/>
      <dgm:spPr/>
      <dgm:t>
        <a:bodyPr/>
        <a:lstStyle/>
        <a:p>
          <a:endParaRPr lang="ru-RU"/>
        </a:p>
      </dgm:t>
    </dgm:pt>
    <dgm:pt modelId="{FB758287-3E3B-4298-9D7A-69295BA8C7BC}" type="pres">
      <dgm:prSet presAssocID="{F7BECD00-01CD-4249-B782-4A8D57520C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CC9B4-BF58-437B-915D-6958AF6A9D6B}" type="pres">
      <dgm:prSet presAssocID="{955F6B4C-CD48-4BF1-BDE3-0DB59F6409F7}" presName="parentText" presStyleLbl="node1" presStyleIdx="0" presStyleCnt="2" custScaleY="34645" custLinFactY="100000" custLinFactNeighborX="-176" custLinFactNeighborY="148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60C29-2A71-4233-989F-8FC81582C88C}" type="pres">
      <dgm:prSet presAssocID="{955F6B4C-CD48-4BF1-BDE3-0DB59F6409F7}" presName="childText" presStyleLbl="revTx" presStyleIdx="0" presStyleCnt="2" custLinFactY="14285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09420-E93E-4EAB-B3F4-F9882A5A91A1}" type="pres">
      <dgm:prSet presAssocID="{A5678458-11BD-420C-88B8-FB4E3E3C4622}" presName="parentText" presStyleLbl="node1" presStyleIdx="1" presStyleCnt="2" custScaleY="67506" custLinFactY="-7903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A3B1E-D16B-4AB0-9159-7ACF306B78F6}" type="pres">
      <dgm:prSet presAssocID="{A5678458-11BD-420C-88B8-FB4E3E3C4622}" presName="childText" presStyleLbl="revTx" presStyleIdx="1" presStyleCnt="2" custLinFactY="-792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A2A2A-8CD7-479C-B7AE-EDFE584B3934}" type="presOf" srcId="{DDEC8E23-9E25-4E82-B8F1-7023509CCE65}" destId="{AF860C29-2A71-4233-989F-8FC81582C88C}" srcOrd="0" destOrd="2" presId="urn:microsoft.com/office/officeart/2005/8/layout/vList2"/>
    <dgm:cxn modelId="{3BCC1B0E-7564-415B-95CE-6E9FC8BE8036}" type="presOf" srcId="{A5678458-11BD-420C-88B8-FB4E3E3C4622}" destId="{BAC09420-E93E-4EAB-B3F4-F9882A5A91A1}" srcOrd="0" destOrd="0" presId="urn:microsoft.com/office/officeart/2005/8/layout/vList2"/>
    <dgm:cxn modelId="{5338B6D1-283F-4475-8514-0F1391EDE269}" srcId="{955F6B4C-CD48-4BF1-BDE3-0DB59F6409F7}" destId="{F72BF27A-964C-4EBB-AE45-3273EEC1B443}" srcOrd="1" destOrd="0" parTransId="{0C9392D0-A409-4880-8BC2-4F590D3BEF7D}" sibTransId="{75868ECA-69FA-4485-834A-B3DA97B7D3CD}"/>
    <dgm:cxn modelId="{26D0480B-4847-424B-9457-17C7B7BC1E39}" type="presOf" srcId="{FDE772A1-2496-425E-95FF-9F4C29762B62}" destId="{AF860C29-2A71-4233-989F-8FC81582C88C}" srcOrd="0" destOrd="3" presId="urn:microsoft.com/office/officeart/2005/8/layout/vList2"/>
    <dgm:cxn modelId="{5D44272D-11E3-485E-B0A7-A22BADDC3E3D}" type="presOf" srcId="{8879BBCB-C031-4A9A-9AA0-45614B8BC4F5}" destId="{AF860C29-2A71-4233-989F-8FC81582C88C}" srcOrd="0" destOrd="0" presId="urn:microsoft.com/office/officeart/2005/8/layout/vList2"/>
    <dgm:cxn modelId="{065A95AB-D818-4456-9C08-6515EF508514}" srcId="{955F6B4C-CD48-4BF1-BDE3-0DB59F6409F7}" destId="{8879BBCB-C031-4A9A-9AA0-45614B8BC4F5}" srcOrd="0" destOrd="0" parTransId="{FFF0B212-B6BE-4F73-81B6-CB42B8D677EF}" sibTransId="{81D46F99-C2AF-445A-BEE8-7921B7DC522D}"/>
    <dgm:cxn modelId="{7B0313A5-210D-4253-B30C-8DF9868262E8}" srcId="{F7BECD00-01CD-4249-B782-4A8D57520C08}" destId="{955F6B4C-CD48-4BF1-BDE3-0DB59F6409F7}" srcOrd="0" destOrd="0" parTransId="{B8A587BE-B64F-45D7-889F-9D3E0D6B8383}" sibTransId="{FC53A9BF-38EB-4C2F-B8B3-10A4298DCD88}"/>
    <dgm:cxn modelId="{AA607114-056D-486F-A8C6-856E5269D584}" type="presOf" srcId="{F7BECD00-01CD-4249-B782-4A8D57520C08}" destId="{FB758287-3E3B-4298-9D7A-69295BA8C7BC}" srcOrd="0" destOrd="0" presId="urn:microsoft.com/office/officeart/2005/8/layout/vList2"/>
    <dgm:cxn modelId="{BCE43C5B-DA3C-475C-A6E8-E2BDF2AA5D41}" srcId="{A5678458-11BD-420C-88B8-FB4E3E3C4622}" destId="{C26BD633-493D-4EA1-8F3D-E74397630A80}" srcOrd="0" destOrd="0" parTransId="{FF109C67-6A32-45ED-836E-EDA5A8995B29}" sibTransId="{C160A575-3C76-4FC4-B377-CF05C169D4DA}"/>
    <dgm:cxn modelId="{0322CABC-E02C-4878-A398-0716E91A93B2}" srcId="{F7BECD00-01CD-4249-B782-4A8D57520C08}" destId="{A5678458-11BD-420C-88B8-FB4E3E3C4622}" srcOrd="1" destOrd="0" parTransId="{98E5A6B8-1DD1-42CF-9253-6BE84EEC362B}" sibTransId="{A7016F3F-84DB-4626-A39D-461EB84B0062}"/>
    <dgm:cxn modelId="{A066BFF7-3DF5-4DF1-AB7B-5ACAC195CBCF}" srcId="{955F6B4C-CD48-4BF1-BDE3-0DB59F6409F7}" destId="{DDEC8E23-9E25-4E82-B8F1-7023509CCE65}" srcOrd="2" destOrd="0" parTransId="{5E272B59-106C-42E1-A600-D795FE5A2CEE}" sibTransId="{486F5672-740D-4916-BCE2-8F717EF51E80}"/>
    <dgm:cxn modelId="{40A1A50A-9DCF-4ED0-9740-2E73032FF0BC}" type="presOf" srcId="{955F6B4C-CD48-4BF1-BDE3-0DB59F6409F7}" destId="{C21CC9B4-BF58-437B-915D-6958AF6A9D6B}" srcOrd="0" destOrd="0" presId="urn:microsoft.com/office/officeart/2005/8/layout/vList2"/>
    <dgm:cxn modelId="{2E63BCF7-9382-464B-9FC8-18EC34CF7061}" type="presOf" srcId="{C26BD633-493D-4EA1-8F3D-E74397630A80}" destId="{31DA3B1E-D16B-4AB0-9159-7ACF306B78F6}" srcOrd="0" destOrd="0" presId="urn:microsoft.com/office/officeart/2005/8/layout/vList2"/>
    <dgm:cxn modelId="{537B86AF-B968-4CAD-AED8-717B79ADE03F}" type="presOf" srcId="{F72BF27A-964C-4EBB-AE45-3273EEC1B443}" destId="{AF860C29-2A71-4233-989F-8FC81582C88C}" srcOrd="0" destOrd="1" presId="urn:microsoft.com/office/officeart/2005/8/layout/vList2"/>
    <dgm:cxn modelId="{3AAFEF6C-89D9-49EB-9622-AF507654A817}" srcId="{955F6B4C-CD48-4BF1-BDE3-0DB59F6409F7}" destId="{FDE772A1-2496-425E-95FF-9F4C29762B62}" srcOrd="3" destOrd="0" parTransId="{97DB4767-10AD-4D07-AE25-A2575C656DE1}" sibTransId="{DEB1B2A0-D07E-421D-8ADD-EDDC9F68AB7E}"/>
    <dgm:cxn modelId="{8ECFFA7F-3363-4945-A885-2CA208C5EE9B}" type="presParOf" srcId="{FB758287-3E3B-4298-9D7A-69295BA8C7BC}" destId="{C21CC9B4-BF58-437B-915D-6958AF6A9D6B}" srcOrd="0" destOrd="0" presId="urn:microsoft.com/office/officeart/2005/8/layout/vList2"/>
    <dgm:cxn modelId="{21FEF20A-9C0F-4E2D-93BD-61A46AE90F4E}" type="presParOf" srcId="{FB758287-3E3B-4298-9D7A-69295BA8C7BC}" destId="{AF860C29-2A71-4233-989F-8FC81582C88C}" srcOrd="1" destOrd="0" presId="urn:microsoft.com/office/officeart/2005/8/layout/vList2"/>
    <dgm:cxn modelId="{EA4090FB-EB02-4925-8B75-04BB304B6D2B}" type="presParOf" srcId="{FB758287-3E3B-4298-9D7A-69295BA8C7BC}" destId="{BAC09420-E93E-4EAB-B3F4-F9882A5A91A1}" srcOrd="2" destOrd="0" presId="urn:microsoft.com/office/officeart/2005/8/layout/vList2"/>
    <dgm:cxn modelId="{2484C5AC-D827-4C5A-BC31-CD6227451497}" type="presParOf" srcId="{FB758287-3E3B-4298-9D7A-69295BA8C7BC}" destId="{31DA3B1E-D16B-4AB0-9159-7ACF306B78F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DDE4F-F5C5-441E-8CF7-CEAB30565FFB}">
      <dsp:nvSpPr>
        <dsp:cNvPr id="0" name=""/>
        <dsp:cNvSpPr/>
      </dsp:nvSpPr>
      <dsp:spPr>
        <a:xfrm>
          <a:off x="2062681" y="2244423"/>
          <a:ext cx="559489" cy="159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744" y="0"/>
              </a:lnTo>
              <a:lnTo>
                <a:pt x="279744" y="1599151"/>
              </a:lnTo>
              <a:lnTo>
                <a:pt x="559489" y="159915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00071" y="3001644"/>
        <a:ext cx="84710" cy="84710"/>
      </dsp:txXfrm>
    </dsp:sp>
    <dsp:sp modelId="{6E355016-0EB7-4738-8BFB-EA5C87D3EDA8}">
      <dsp:nvSpPr>
        <dsp:cNvPr id="0" name=""/>
        <dsp:cNvSpPr/>
      </dsp:nvSpPr>
      <dsp:spPr>
        <a:xfrm>
          <a:off x="2062681" y="2244423"/>
          <a:ext cx="559489" cy="533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744" y="0"/>
              </a:lnTo>
              <a:lnTo>
                <a:pt x="279744" y="533050"/>
              </a:lnTo>
              <a:lnTo>
                <a:pt x="559489" y="53305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23107" y="2491629"/>
        <a:ext cx="38638" cy="38638"/>
      </dsp:txXfrm>
    </dsp:sp>
    <dsp:sp modelId="{F92F25D4-3106-47E0-ADA8-33DCD2E53FD2}">
      <dsp:nvSpPr>
        <dsp:cNvPr id="0" name=""/>
        <dsp:cNvSpPr/>
      </dsp:nvSpPr>
      <dsp:spPr>
        <a:xfrm>
          <a:off x="2062681" y="1711372"/>
          <a:ext cx="559489" cy="533050"/>
        </a:xfrm>
        <a:custGeom>
          <a:avLst/>
          <a:gdLst/>
          <a:ahLst/>
          <a:cxnLst/>
          <a:rect l="0" t="0" r="0" b="0"/>
          <a:pathLst>
            <a:path>
              <a:moveTo>
                <a:pt x="0" y="533050"/>
              </a:moveTo>
              <a:lnTo>
                <a:pt x="279744" y="533050"/>
              </a:lnTo>
              <a:lnTo>
                <a:pt x="279744" y="0"/>
              </a:lnTo>
              <a:lnTo>
                <a:pt x="55948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23107" y="1958578"/>
        <a:ext cx="38638" cy="38638"/>
      </dsp:txXfrm>
    </dsp:sp>
    <dsp:sp modelId="{36AC849B-81C7-470A-A117-2FEBD88230D5}">
      <dsp:nvSpPr>
        <dsp:cNvPr id="0" name=""/>
        <dsp:cNvSpPr/>
      </dsp:nvSpPr>
      <dsp:spPr>
        <a:xfrm>
          <a:off x="2062681" y="645271"/>
          <a:ext cx="559489" cy="1599151"/>
        </a:xfrm>
        <a:custGeom>
          <a:avLst/>
          <a:gdLst/>
          <a:ahLst/>
          <a:cxnLst/>
          <a:rect l="0" t="0" r="0" b="0"/>
          <a:pathLst>
            <a:path>
              <a:moveTo>
                <a:pt x="0" y="1599151"/>
              </a:moveTo>
              <a:lnTo>
                <a:pt x="279744" y="1599151"/>
              </a:lnTo>
              <a:lnTo>
                <a:pt x="279744" y="0"/>
              </a:lnTo>
              <a:lnTo>
                <a:pt x="55948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00071" y="1402492"/>
        <a:ext cx="84710" cy="84710"/>
      </dsp:txXfrm>
    </dsp:sp>
    <dsp:sp modelId="{ABAE05ED-89A5-438C-B163-A866F8CEAD46}">
      <dsp:nvSpPr>
        <dsp:cNvPr id="0" name=""/>
        <dsp:cNvSpPr/>
      </dsp:nvSpPr>
      <dsp:spPr>
        <a:xfrm rot="16200000">
          <a:off x="-715346" y="1710818"/>
          <a:ext cx="4488847" cy="1067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u="sng" kern="1200" dirty="0" smtClean="0"/>
            <a:t>Составляющие наполненности ГИС РО в ПОО</a:t>
          </a:r>
          <a:endParaRPr lang="ru-RU" sz="2700" kern="1200" dirty="0"/>
        </a:p>
      </dsp:txBody>
      <dsp:txXfrm>
        <a:off x="-715346" y="1710818"/>
        <a:ext cx="4488847" cy="1067209"/>
      </dsp:txXfrm>
    </dsp:sp>
    <dsp:sp modelId="{F88178C1-72DD-4F9D-8DBC-EE71C39FDD6D}">
      <dsp:nvSpPr>
        <dsp:cNvPr id="0" name=""/>
        <dsp:cNvSpPr/>
      </dsp:nvSpPr>
      <dsp:spPr>
        <a:xfrm>
          <a:off x="2622171" y="218831"/>
          <a:ext cx="4638562" cy="852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Р1. КАРТОЧКА ОБРАЗОВАТЕЛЬНОЙ ОРГАНИЗАЦИИ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622171" y="218831"/>
        <a:ext cx="4638562" cy="852880"/>
      </dsp:txXfrm>
    </dsp:sp>
    <dsp:sp modelId="{39E7A2F8-A401-496D-B34C-0FAAF491996D}">
      <dsp:nvSpPr>
        <dsp:cNvPr id="0" name=""/>
        <dsp:cNvSpPr/>
      </dsp:nvSpPr>
      <dsp:spPr>
        <a:xfrm>
          <a:off x="2622171" y="1284932"/>
          <a:ext cx="4612406" cy="852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Р2. КАРТОЧКИ ОБУЧАЮЩИХСЯ 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622171" y="1284932"/>
        <a:ext cx="4612406" cy="852880"/>
      </dsp:txXfrm>
    </dsp:sp>
    <dsp:sp modelId="{F39BCAF2-A150-4F69-9053-34BE0E4FE199}">
      <dsp:nvSpPr>
        <dsp:cNvPr id="0" name=""/>
        <dsp:cNvSpPr/>
      </dsp:nvSpPr>
      <dsp:spPr>
        <a:xfrm>
          <a:off x="2622171" y="2351033"/>
          <a:ext cx="4621190" cy="852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Р3. СВЕДЕНИЯ О СОТРУДНИКАХ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622171" y="2351033"/>
        <a:ext cx="4621190" cy="852880"/>
      </dsp:txXfrm>
    </dsp:sp>
    <dsp:sp modelId="{DABA6B48-8C34-4D18-AB16-C97A9FCCB6E3}">
      <dsp:nvSpPr>
        <dsp:cNvPr id="0" name=""/>
        <dsp:cNvSpPr/>
      </dsp:nvSpPr>
      <dsp:spPr>
        <a:xfrm>
          <a:off x="2622171" y="3417134"/>
          <a:ext cx="4611819" cy="852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Р4. ИНФОРМАЦИОННАЯ НАПОЛНЕННОСТЬ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622171" y="3417134"/>
        <a:ext cx="4611819" cy="852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19A83-7219-4A08-9713-CAD7B30F4AD8}">
      <dsp:nvSpPr>
        <dsp:cNvPr id="0" name=""/>
        <dsp:cNvSpPr/>
      </dsp:nvSpPr>
      <dsp:spPr>
        <a:xfrm>
          <a:off x="0" y="0"/>
          <a:ext cx="10552394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Родители</a:t>
          </a:r>
          <a:endParaRPr lang="ru-RU" sz="2000" kern="1200" dirty="0"/>
        </a:p>
      </dsp:txBody>
      <dsp:txXfrm>
        <a:off x="23417" y="23417"/>
        <a:ext cx="10505560" cy="432866"/>
      </dsp:txXfrm>
    </dsp:sp>
    <dsp:sp modelId="{5D742071-FAFF-4ED5-A443-3EFD44C6AF93}">
      <dsp:nvSpPr>
        <dsp:cNvPr id="0" name=""/>
        <dsp:cNvSpPr/>
      </dsp:nvSpPr>
      <dsp:spPr>
        <a:xfrm>
          <a:off x="0" y="541838"/>
          <a:ext cx="1055239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3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В СГО необходимо разместить информацию о всех родителях учеников до 18 лет.</a:t>
          </a:r>
          <a:endParaRPr lang="ru-RU" sz="1400" kern="1200" dirty="0"/>
        </a:p>
      </dsp:txBody>
      <dsp:txXfrm>
        <a:off x="0" y="541838"/>
        <a:ext cx="10552394" cy="331200"/>
      </dsp:txXfrm>
    </dsp:sp>
    <dsp:sp modelId="{F0AF1382-DAC9-436F-8747-2FF010C31554}">
      <dsp:nvSpPr>
        <dsp:cNvPr id="0" name=""/>
        <dsp:cNvSpPr/>
      </dsp:nvSpPr>
      <dsp:spPr>
        <a:xfrm>
          <a:off x="0" y="873038"/>
          <a:ext cx="10552394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% дисциплин, по которым назначены преподаватели</a:t>
          </a:r>
        </a:p>
      </dsp:txBody>
      <dsp:txXfrm>
        <a:off x="23417" y="896455"/>
        <a:ext cx="10505560" cy="432866"/>
      </dsp:txXfrm>
    </dsp:sp>
    <dsp:sp modelId="{120F4AFE-45BD-45C3-8A86-A51CDEDC2554}">
      <dsp:nvSpPr>
        <dsp:cNvPr id="0" name=""/>
        <dsp:cNvSpPr/>
      </dsp:nvSpPr>
      <dsp:spPr>
        <a:xfrm>
          <a:off x="0" y="1352738"/>
          <a:ext cx="1055239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3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По каждой дисциплине необходимо задать рабочую программу и назначить преподавателя. </a:t>
          </a:r>
          <a:endParaRPr lang="ru-RU" sz="1400" kern="1200" dirty="0"/>
        </a:p>
      </dsp:txBody>
      <dsp:txXfrm>
        <a:off x="0" y="1352738"/>
        <a:ext cx="10552394" cy="331200"/>
      </dsp:txXfrm>
    </dsp:sp>
    <dsp:sp modelId="{5C977DF4-4C39-4B4D-915D-7A632C7DF935}">
      <dsp:nvSpPr>
        <dsp:cNvPr id="0" name=""/>
        <dsp:cNvSpPr/>
      </dsp:nvSpPr>
      <dsp:spPr>
        <a:xfrm>
          <a:off x="0" y="1683938"/>
          <a:ext cx="10552394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% дисциплин, по которым ведется журнал успеваемости (есть хотя бы одно занятие)</a:t>
          </a:r>
          <a:endParaRPr lang="ru-RU" sz="2000" kern="1200" dirty="0"/>
        </a:p>
      </dsp:txBody>
      <dsp:txXfrm>
        <a:off x="23417" y="1707355"/>
        <a:ext cx="10505560" cy="432866"/>
      </dsp:txXfrm>
    </dsp:sp>
    <dsp:sp modelId="{9D629150-3796-49CD-AE94-0129A48C665C}">
      <dsp:nvSpPr>
        <dsp:cNvPr id="0" name=""/>
        <dsp:cNvSpPr/>
      </dsp:nvSpPr>
      <dsp:spPr>
        <a:xfrm>
          <a:off x="0" y="2163638"/>
          <a:ext cx="1055239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3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Каждая дисциплина учебного плана должна содержать хотя бы одно занятие.  </a:t>
          </a:r>
          <a:endParaRPr lang="ru-RU" sz="1400" kern="1200" dirty="0"/>
        </a:p>
      </dsp:txBody>
      <dsp:txXfrm>
        <a:off x="0" y="2163638"/>
        <a:ext cx="10552394" cy="331200"/>
      </dsp:txXfrm>
    </dsp:sp>
    <dsp:sp modelId="{9A7FAC68-1305-45FF-8F3F-7367662ED5F3}">
      <dsp:nvSpPr>
        <dsp:cNvPr id="0" name=""/>
        <dsp:cNvSpPr/>
      </dsp:nvSpPr>
      <dsp:spPr>
        <a:xfrm>
          <a:off x="0" y="2494838"/>
          <a:ext cx="10552394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% групп с назначенными преподавателями по всем дисциплинам</a:t>
          </a:r>
          <a:endParaRPr lang="ru-RU" sz="2000" kern="1200" dirty="0"/>
        </a:p>
      </dsp:txBody>
      <dsp:txXfrm>
        <a:off x="23417" y="2518255"/>
        <a:ext cx="10505560" cy="432866"/>
      </dsp:txXfrm>
    </dsp:sp>
    <dsp:sp modelId="{B167D177-4C07-4C62-BC27-E010675F9A0A}">
      <dsp:nvSpPr>
        <dsp:cNvPr id="0" name=""/>
        <dsp:cNvSpPr/>
      </dsp:nvSpPr>
      <dsp:spPr>
        <a:xfrm>
          <a:off x="0" y="2974538"/>
          <a:ext cx="10552394" cy="631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3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Необходимо назначить преподавателя в каждой группе по каждой дисциплине, включая индивидуальный проект, экзамен по модулю, дисциплины, по которым есть подгруппы. Если в группе, хотя бы по одной дисциплине не назначен преподаватель, такая группа не включается в %.</a:t>
          </a:r>
          <a:endParaRPr lang="ru-RU" sz="1400" kern="1200" dirty="0"/>
        </a:p>
      </dsp:txBody>
      <dsp:txXfrm>
        <a:off x="0" y="2974538"/>
        <a:ext cx="10552394" cy="631349"/>
      </dsp:txXfrm>
    </dsp:sp>
    <dsp:sp modelId="{70A2D180-CD76-4841-B880-6AD7D35726A5}">
      <dsp:nvSpPr>
        <dsp:cNvPr id="0" name=""/>
        <dsp:cNvSpPr/>
      </dsp:nvSpPr>
      <dsp:spPr>
        <a:xfrm>
          <a:off x="0" y="3605888"/>
          <a:ext cx="10552394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% групп, для которых создано расписание по всем дисциплинам</a:t>
          </a:r>
          <a:endParaRPr lang="ru-RU" sz="2000" kern="1200" dirty="0"/>
        </a:p>
      </dsp:txBody>
      <dsp:txXfrm>
        <a:off x="23417" y="3629305"/>
        <a:ext cx="10505560" cy="432866"/>
      </dsp:txXfrm>
    </dsp:sp>
    <dsp:sp modelId="{96306776-EACD-4384-95CB-5AF7A66F3FA7}">
      <dsp:nvSpPr>
        <dsp:cNvPr id="0" name=""/>
        <dsp:cNvSpPr/>
      </dsp:nvSpPr>
      <dsp:spPr>
        <a:xfrm>
          <a:off x="0" y="4085588"/>
          <a:ext cx="10552394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3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Группы, которые делятся на подгруппы, не включаются в %. Соответственно, показатель всегда будет занижен.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В методику проведения мониторинга были внесены изменения (приказ ГБУ РЦОКОСО от 15.06.2023 г. №4.127-318), согласно которым был снижен процентный порог для данного показателя.  </a:t>
          </a:r>
          <a:endParaRPr lang="ru-RU" sz="1400" kern="1200" dirty="0"/>
        </a:p>
      </dsp:txBody>
      <dsp:txXfrm>
        <a:off x="0" y="4085588"/>
        <a:ext cx="10552394" cy="683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8BF93-6E81-4AEE-AAC6-888CEC09DA96}">
      <dsp:nvSpPr>
        <dsp:cNvPr id="0" name=""/>
        <dsp:cNvSpPr/>
      </dsp:nvSpPr>
      <dsp:spPr>
        <a:xfrm rot="5400000">
          <a:off x="-91950" y="1233314"/>
          <a:ext cx="1216562" cy="1470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D56D6-F890-49BF-9723-F11939E955E8}">
      <dsp:nvSpPr>
        <dsp:cNvPr id="0" name=""/>
        <dsp:cNvSpPr/>
      </dsp:nvSpPr>
      <dsp:spPr>
        <a:xfrm>
          <a:off x="2597" y="452325"/>
          <a:ext cx="1998864" cy="980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Количество студентов в ПОО (очное обучение)</a:t>
          </a:r>
          <a:endParaRPr lang="ru-RU" sz="1600" kern="1200" dirty="0"/>
        </a:p>
      </dsp:txBody>
      <dsp:txXfrm>
        <a:off x="31320" y="481048"/>
        <a:ext cx="1941418" cy="923214"/>
      </dsp:txXfrm>
    </dsp:sp>
    <dsp:sp modelId="{FF13A565-CBF1-45FF-8622-5926454EE272}">
      <dsp:nvSpPr>
        <dsp:cNvPr id="0" name=""/>
        <dsp:cNvSpPr/>
      </dsp:nvSpPr>
      <dsp:spPr>
        <a:xfrm rot="5400000">
          <a:off x="-91950" y="2459140"/>
          <a:ext cx="1216562" cy="1470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34657-6E0A-4BBE-BC75-6E39544D1403}">
      <dsp:nvSpPr>
        <dsp:cNvPr id="0" name=""/>
        <dsp:cNvSpPr/>
      </dsp:nvSpPr>
      <dsp:spPr>
        <a:xfrm>
          <a:off x="11725" y="1678152"/>
          <a:ext cx="1980608" cy="980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Количество студентов в ПОО (заочное обучение)</a:t>
          </a:r>
          <a:endParaRPr lang="ru-RU" sz="1600" kern="1200" dirty="0"/>
        </a:p>
      </dsp:txBody>
      <dsp:txXfrm>
        <a:off x="40448" y="1706875"/>
        <a:ext cx="1923162" cy="923214"/>
      </dsp:txXfrm>
    </dsp:sp>
    <dsp:sp modelId="{393E2F44-CB38-4E51-988E-C92E131791CC}">
      <dsp:nvSpPr>
        <dsp:cNvPr id="0" name=""/>
        <dsp:cNvSpPr/>
      </dsp:nvSpPr>
      <dsp:spPr>
        <a:xfrm>
          <a:off x="521965" y="3072053"/>
          <a:ext cx="2345747" cy="1470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D86D1-2E81-44E4-8403-DEA5B41EA5B3}">
      <dsp:nvSpPr>
        <dsp:cNvPr id="0" name=""/>
        <dsp:cNvSpPr/>
      </dsp:nvSpPr>
      <dsp:spPr>
        <a:xfrm>
          <a:off x="7941" y="2903978"/>
          <a:ext cx="1988175" cy="980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Количество родителей (студентов очного обучения до 18 лет)</a:t>
          </a:r>
          <a:endParaRPr lang="ru-RU" sz="1600" kern="1200" dirty="0"/>
        </a:p>
      </dsp:txBody>
      <dsp:txXfrm>
        <a:off x="36664" y="2932701"/>
        <a:ext cx="1930729" cy="923214"/>
      </dsp:txXfrm>
    </dsp:sp>
    <dsp:sp modelId="{3FE8CAC0-337C-44F3-B2D1-F74CDEA29F8C}">
      <dsp:nvSpPr>
        <dsp:cNvPr id="0" name=""/>
        <dsp:cNvSpPr/>
      </dsp:nvSpPr>
      <dsp:spPr>
        <a:xfrm rot="16200000">
          <a:off x="2264063" y="2459140"/>
          <a:ext cx="1216562" cy="1470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4FA84-75A6-4F01-9DF1-C147724D5429}">
      <dsp:nvSpPr>
        <dsp:cNvPr id="0" name=""/>
        <dsp:cNvSpPr/>
      </dsp:nvSpPr>
      <dsp:spPr>
        <a:xfrm>
          <a:off x="2540825" y="2903978"/>
          <a:ext cx="1634434" cy="980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Количество сотрудников</a:t>
          </a:r>
          <a:endParaRPr lang="ru-RU" sz="1600" kern="1200" dirty="0"/>
        </a:p>
      </dsp:txBody>
      <dsp:txXfrm>
        <a:off x="2569548" y="2932701"/>
        <a:ext cx="1576988" cy="923214"/>
      </dsp:txXfrm>
    </dsp:sp>
    <dsp:sp modelId="{1669E582-704F-4EE3-9FAF-5ABFBDD5C309}">
      <dsp:nvSpPr>
        <dsp:cNvPr id="0" name=""/>
        <dsp:cNvSpPr/>
      </dsp:nvSpPr>
      <dsp:spPr>
        <a:xfrm rot="16200000">
          <a:off x="2264063" y="1233314"/>
          <a:ext cx="1216562" cy="1470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FAAB9-D556-4E7E-BB70-9B46AEB3ED86}">
      <dsp:nvSpPr>
        <dsp:cNvPr id="0" name=""/>
        <dsp:cNvSpPr/>
      </dsp:nvSpPr>
      <dsp:spPr>
        <a:xfrm>
          <a:off x="2540825" y="1678152"/>
          <a:ext cx="1634434" cy="980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Назначение преподавателей</a:t>
          </a:r>
          <a:endParaRPr lang="ru-RU" sz="1600" kern="1200" dirty="0"/>
        </a:p>
      </dsp:txBody>
      <dsp:txXfrm>
        <a:off x="2569548" y="1706875"/>
        <a:ext cx="1576988" cy="923214"/>
      </dsp:txXfrm>
    </dsp:sp>
    <dsp:sp modelId="{6EB076EB-CBC7-4635-962B-A004C3B05076}">
      <dsp:nvSpPr>
        <dsp:cNvPr id="0" name=""/>
        <dsp:cNvSpPr/>
      </dsp:nvSpPr>
      <dsp:spPr>
        <a:xfrm>
          <a:off x="2876976" y="620401"/>
          <a:ext cx="2164534" cy="1470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6B0A5-9B53-43BD-93F1-629DAB1CDEE0}">
      <dsp:nvSpPr>
        <dsp:cNvPr id="0" name=""/>
        <dsp:cNvSpPr/>
      </dsp:nvSpPr>
      <dsp:spPr>
        <a:xfrm>
          <a:off x="2540825" y="452325"/>
          <a:ext cx="1634434" cy="980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Ведение расписания по дисциплинам</a:t>
          </a:r>
          <a:endParaRPr lang="ru-RU" sz="1600" kern="1200" dirty="0"/>
        </a:p>
      </dsp:txBody>
      <dsp:txXfrm>
        <a:off x="2569548" y="481048"/>
        <a:ext cx="1576988" cy="923214"/>
      </dsp:txXfrm>
    </dsp:sp>
    <dsp:sp modelId="{DB4484EB-9968-4D88-857E-F789D04C99C7}">
      <dsp:nvSpPr>
        <dsp:cNvPr id="0" name=""/>
        <dsp:cNvSpPr/>
      </dsp:nvSpPr>
      <dsp:spPr>
        <a:xfrm rot="5400000">
          <a:off x="4437861" y="1233314"/>
          <a:ext cx="1216562" cy="1470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F3C6A-1172-47B6-9471-7E5D9CBA955F}">
      <dsp:nvSpPr>
        <dsp:cNvPr id="0" name=""/>
        <dsp:cNvSpPr/>
      </dsp:nvSpPr>
      <dsp:spPr>
        <a:xfrm>
          <a:off x="4714623" y="452325"/>
          <a:ext cx="1634434" cy="980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Ведение расписания по группам</a:t>
          </a:r>
          <a:endParaRPr lang="ru-RU" sz="1600" kern="1200" dirty="0"/>
        </a:p>
      </dsp:txBody>
      <dsp:txXfrm>
        <a:off x="4743346" y="481048"/>
        <a:ext cx="1576988" cy="923214"/>
      </dsp:txXfrm>
    </dsp:sp>
    <dsp:sp modelId="{8913D408-1BED-4558-BED5-FD9C2E769B20}">
      <dsp:nvSpPr>
        <dsp:cNvPr id="0" name=""/>
        <dsp:cNvSpPr/>
      </dsp:nvSpPr>
      <dsp:spPr>
        <a:xfrm>
          <a:off x="4714623" y="1678152"/>
          <a:ext cx="1634434" cy="980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Ведение журнала успеваемости</a:t>
          </a:r>
          <a:endParaRPr lang="ru-RU" sz="1600" kern="1200" dirty="0"/>
        </a:p>
      </dsp:txBody>
      <dsp:txXfrm>
        <a:off x="4743346" y="1706875"/>
        <a:ext cx="1576988" cy="923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A96CC-EEE8-47E2-A5CB-E7C8D08D3ADD}">
      <dsp:nvSpPr>
        <dsp:cNvPr id="0" name=""/>
        <dsp:cNvSpPr/>
      </dsp:nvSpPr>
      <dsp:spPr>
        <a:xfrm>
          <a:off x="0" y="1271470"/>
          <a:ext cx="45795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56D26-1E61-42BF-ADC8-DF18D328D6B8}">
      <dsp:nvSpPr>
        <dsp:cNvPr id="0" name=""/>
        <dsp:cNvSpPr/>
      </dsp:nvSpPr>
      <dsp:spPr>
        <a:xfrm>
          <a:off x="228976" y="991030"/>
          <a:ext cx="320566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167" tIns="0" rIns="12116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Промежуточная аттестация</a:t>
          </a:r>
          <a:endParaRPr lang="ru-RU" sz="1900" kern="1200" dirty="0"/>
        </a:p>
      </dsp:txBody>
      <dsp:txXfrm>
        <a:off x="256356" y="1018410"/>
        <a:ext cx="3150908" cy="506120"/>
      </dsp:txXfrm>
    </dsp:sp>
    <dsp:sp modelId="{489C59CE-0490-4C7B-AFFB-40B98572DDBE}">
      <dsp:nvSpPr>
        <dsp:cNvPr id="0" name=""/>
        <dsp:cNvSpPr/>
      </dsp:nvSpPr>
      <dsp:spPr>
        <a:xfrm>
          <a:off x="0" y="2133310"/>
          <a:ext cx="45795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997DE-14ED-45E7-9CE8-00FB08057841}">
      <dsp:nvSpPr>
        <dsp:cNvPr id="0" name=""/>
        <dsp:cNvSpPr/>
      </dsp:nvSpPr>
      <dsp:spPr>
        <a:xfrm>
          <a:off x="228976" y="1852870"/>
          <a:ext cx="320566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167" tIns="0" rIns="12116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Итоговая аттестация</a:t>
          </a:r>
          <a:endParaRPr lang="ru-RU" sz="1900" kern="1200" dirty="0"/>
        </a:p>
      </dsp:txBody>
      <dsp:txXfrm>
        <a:off x="256356" y="1880250"/>
        <a:ext cx="3150908" cy="506120"/>
      </dsp:txXfrm>
    </dsp:sp>
    <dsp:sp modelId="{5F5C11E1-4CA4-42D3-B991-78162AC6A113}">
      <dsp:nvSpPr>
        <dsp:cNvPr id="0" name=""/>
        <dsp:cNvSpPr/>
      </dsp:nvSpPr>
      <dsp:spPr>
        <a:xfrm>
          <a:off x="0" y="2995150"/>
          <a:ext cx="45795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50CC2-7566-4303-B970-877BF49C36F2}">
      <dsp:nvSpPr>
        <dsp:cNvPr id="0" name=""/>
        <dsp:cNvSpPr/>
      </dsp:nvSpPr>
      <dsp:spPr>
        <a:xfrm>
          <a:off x="228976" y="2714710"/>
          <a:ext cx="320566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167" tIns="0" rIns="12116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Итоговая оценка</a:t>
          </a:r>
          <a:endParaRPr lang="ru-RU" sz="1900" kern="1200" dirty="0"/>
        </a:p>
      </dsp:txBody>
      <dsp:txXfrm>
        <a:off x="256356" y="2742090"/>
        <a:ext cx="3150908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8E208-2D9E-4AF6-8124-183101A71AE2}">
      <dsp:nvSpPr>
        <dsp:cNvPr id="0" name=""/>
        <dsp:cNvSpPr/>
      </dsp:nvSpPr>
      <dsp:spPr>
        <a:xfrm>
          <a:off x="0" y="5122"/>
          <a:ext cx="9867329" cy="1374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«С 1 июля 2024г. вход в АИС СГО, являющейся модульной комплексной подсистемой ГИС РО, будет осуществляться исключительно с использованием учетных записей ЕСИА»</a:t>
          </a:r>
          <a:endParaRPr lang="ru-RU" sz="2500" kern="1200" dirty="0"/>
        </a:p>
      </dsp:txBody>
      <dsp:txXfrm>
        <a:off x="67110" y="72232"/>
        <a:ext cx="9733109" cy="12405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F2458-65C7-4424-90AF-E149A667B149}">
      <dsp:nvSpPr>
        <dsp:cNvPr id="0" name=""/>
        <dsp:cNvSpPr/>
      </dsp:nvSpPr>
      <dsp:spPr>
        <a:xfrm>
          <a:off x="-6469674" y="-988380"/>
          <a:ext cx="7691760" cy="76917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4CABE-1FB0-414E-A1A0-DCC79B9EEEED}">
      <dsp:nvSpPr>
        <dsp:cNvPr id="0" name=""/>
        <dsp:cNvSpPr/>
      </dsp:nvSpPr>
      <dsp:spPr>
        <a:xfrm>
          <a:off x="476828" y="273996"/>
          <a:ext cx="6925362" cy="6016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5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ПЕРЕЙДИТЕ В СЕТЕВОЙ ГОРОД ПО ССЫЛКЕ </a:t>
          </a:r>
          <a:r>
            <a:rPr lang="en-US" sz="1400" kern="1200" dirty="0" smtClean="0">
              <a:hlinkClick xmlns:r="http://schemas.openxmlformats.org/officeDocument/2006/relationships" r:id=""/>
            </a:rPr>
            <a:t>https://netcity.admsakhalin.ru:11113</a:t>
          </a:r>
          <a:r>
            <a:rPr lang="ru-RU" sz="1400" kern="1200" dirty="0" smtClean="0"/>
            <a:t>, ВВЕДИТЕ ЛОГИН И ПАРОЛЬ, НАЖМИТЕ «ВОЙТИ»»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506199" y="303367"/>
        <a:ext cx="6866620" cy="542933"/>
      </dsp:txXfrm>
    </dsp:sp>
    <dsp:sp modelId="{7D9DB9B8-4A9C-4568-B5C2-96BFF3590EF8}">
      <dsp:nvSpPr>
        <dsp:cNvPr id="0" name=""/>
        <dsp:cNvSpPr/>
      </dsp:nvSpPr>
      <dsp:spPr>
        <a:xfrm>
          <a:off x="121517" y="206616"/>
          <a:ext cx="752094" cy="752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D9B1C9-9D6A-44F1-80D8-88D0E1F9D6E2}">
      <dsp:nvSpPr>
        <dsp:cNvPr id="0" name=""/>
        <dsp:cNvSpPr/>
      </dsp:nvSpPr>
      <dsp:spPr>
        <a:xfrm>
          <a:off x="930299" y="1203350"/>
          <a:ext cx="6460152" cy="6016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5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ПРАВОМ ВЕРХНЕМ УГЛУ НАЖМИТЕ НА </a:t>
          </a:r>
          <a:r>
            <a:rPr lang="ru-RU" sz="1400" kern="1200" dirty="0" smtClean="0">
              <a:solidFill>
                <a:srgbClr val="FF0000"/>
              </a:solidFill>
            </a:rPr>
            <a:t>АККАУНТ ПОЛЬЗОВАТЕЛЯ</a:t>
          </a:r>
          <a:r>
            <a:rPr lang="ru-RU" sz="1400" kern="1200" dirty="0" smtClean="0"/>
            <a:t>, ДАЛЕЕ НАЖМИТЕ «</a:t>
          </a:r>
          <a:r>
            <a:rPr lang="ru-RU" sz="1400" kern="1200" dirty="0" smtClean="0">
              <a:solidFill>
                <a:srgbClr val="FF0000"/>
              </a:solidFill>
            </a:rPr>
            <a:t>НАСТРОЙКИ</a:t>
          </a:r>
          <a:r>
            <a:rPr lang="ru-RU" sz="1400" kern="1200" dirty="0" smtClean="0"/>
            <a:t>» 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959670" y="1232721"/>
        <a:ext cx="6401410" cy="542933"/>
      </dsp:txXfrm>
    </dsp:sp>
    <dsp:sp modelId="{EBE7C90A-9914-460C-B115-2B315D803305}">
      <dsp:nvSpPr>
        <dsp:cNvPr id="0" name=""/>
        <dsp:cNvSpPr/>
      </dsp:nvSpPr>
      <dsp:spPr>
        <a:xfrm>
          <a:off x="569106" y="1128141"/>
          <a:ext cx="752094" cy="752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4FE0F5C-A747-4BAC-9467-3C2B1068A22F}">
      <dsp:nvSpPr>
        <dsp:cNvPr id="0" name=""/>
        <dsp:cNvSpPr/>
      </dsp:nvSpPr>
      <dsp:spPr>
        <a:xfrm>
          <a:off x="1171467" y="2105748"/>
          <a:ext cx="6204129" cy="6016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5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НАВЕДИТЕ КУРСОР НА КНОПКУ РЯДОМ С ПОЛЕМ «</a:t>
          </a:r>
          <a:r>
            <a:rPr lang="ru-RU" sz="1400" kern="1200" dirty="0" smtClean="0">
              <a:solidFill>
                <a:srgbClr val="FF0000"/>
              </a:solidFill>
            </a:rPr>
            <a:t>УЧЕТНАЯ ЗАПИСЬ ПОРТАЛА ГОС.УСЛУГ</a:t>
          </a:r>
          <a:r>
            <a:rPr lang="ru-RU" sz="1400" kern="1200" dirty="0" smtClean="0">
              <a:solidFill>
                <a:schemeClr val="tx1"/>
              </a:solidFill>
            </a:rPr>
            <a:t>» И НАЖМИТЕ НА ГАЛОЧКУ «</a:t>
          </a:r>
          <a:r>
            <a:rPr lang="ru-RU" sz="1400" kern="1200" dirty="0" smtClean="0">
              <a:solidFill>
                <a:srgbClr val="FF0000"/>
              </a:solidFill>
            </a:rPr>
            <a:t>ПОДКЛЮЧИТЬ</a:t>
          </a:r>
          <a:r>
            <a:rPr lang="ru-RU" sz="1400" kern="1200" dirty="0" smtClean="0">
              <a:solidFill>
                <a:schemeClr val="tx1"/>
              </a:solidFill>
            </a:rPr>
            <a:t>»</a:t>
          </a:r>
          <a:endParaRPr lang="ru-RU" sz="1400" b="0" kern="1200" dirty="0">
            <a:solidFill>
              <a:srgbClr val="C00000"/>
            </a:solidFill>
          </a:endParaRPr>
        </a:p>
      </dsp:txBody>
      <dsp:txXfrm>
        <a:off x="1200838" y="2135119"/>
        <a:ext cx="6145387" cy="542933"/>
      </dsp:txXfrm>
    </dsp:sp>
    <dsp:sp modelId="{EA1F1AE6-F120-48F9-BECE-05266FE0BE36}">
      <dsp:nvSpPr>
        <dsp:cNvPr id="0" name=""/>
        <dsp:cNvSpPr/>
      </dsp:nvSpPr>
      <dsp:spPr>
        <a:xfrm>
          <a:off x="795420" y="2030539"/>
          <a:ext cx="752094" cy="752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253DA3-B1DC-4B7C-875C-DBA6B6C3830A}">
      <dsp:nvSpPr>
        <dsp:cNvPr id="0" name=""/>
        <dsp:cNvSpPr/>
      </dsp:nvSpPr>
      <dsp:spPr>
        <a:xfrm>
          <a:off x="1171467" y="3007575"/>
          <a:ext cx="6204129" cy="6016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5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ВОЙДИТЕ В ГОСУСЛУГИ ПОД СВОЕЙ УЧЕТНОЙ ЗАПИСЬЮ  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1200838" y="3036946"/>
        <a:ext cx="6145387" cy="542933"/>
      </dsp:txXfrm>
    </dsp:sp>
    <dsp:sp modelId="{AD3F70D7-B435-4D9D-B009-BB5A442BDA54}">
      <dsp:nvSpPr>
        <dsp:cNvPr id="0" name=""/>
        <dsp:cNvSpPr/>
      </dsp:nvSpPr>
      <dsp:spPr>
        <a:xfrm>
          <a:off x="795420" y="2932366"/>
          <a:ext cx="752094" cy="752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B2DFFE6-DC29-4367-B389-94CB74E68371}">
      <dsp:nvSpPr>
        <dsp:cNvPr id="0" name=""/>
        <dsp:cNvSpPr/>
      </dsp:nvSpPr>
      <dsp:spPr>
        <a:xfrm>
          <a:off x="945153" y="3909974"/>
          <a:ext cx="6430443" cy="6016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5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УЧЕТНАЯ ЗАПИСЬ ПОРТАЛА ГОСУСЛУГ </a:t>
          </a:r>
          <a:r>
            <a:rPr lang="ru-RU" sz="1400" b="0" kern="1200" dirty="0" smtClean="0">
              <a:solidFill>
                <a:srgbClr val="FF0000"/>
              </a:solidFill>
            </a:rPr>
            <a:t>ПОДКЛЮЧЕНА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974524" y="3939345"/>
        <a:ext cx="6371701" cy="542933"/>
      </dsp:txXfrm>
    </dsp:sp>
    <dsp:sp modelId="{9BC22D61-B5E9-4456-AAD4-9B7C354634AC}">
      <dsp:nvSpPr>
        <dsp:cNvPr id="0" name=""/>
        <dsp:cNvSpPr/>
      </dsp:nvSpPr>
      <dsp:spPr>
        <a:xfrm>
          <a:off x="569106" y="3834765"/>
          <a:ext cx="752094" cy="752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AE9905F-9004-4C4E-A5D6-EB28A0EF9FAB}">
      <dsp:nvSpPr>
        <dsp:cNvPr id="0" name=""/>
        <dsp:cNvSpPr/>
      </dsp:nvSpPr>
      <dsp:spPr>
        <a:xfrm>
          <a:off x="450234" y="4741281"/>
          <a:ext cx="6925362" cy="74385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5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solidFill>
                <a:schemeClr val="tx2">
                  <a:lumMod val="50000"/>
                </a:schemeClr>
              </a:solidFill>
            </a:rPr>
            <a:t>ТЕПЕРЬ ВХОД В СЕТЕВОЙ ГОРОД МОЖНО ОСУЩЕСТВЛЯТЬ ЧЕРЕЗ КНОПКУ «</a:t>
          </a:r>
          <a:r>
            <a:rPr lang="ru-RU" sz="1400" b="0" kern="1200" smtClean="0">
              <a:solidFill>
                <a:srgbClr val="FF0000"/>
              </a:solidFill>
            </a:rPr>
            <a:t>ВОЙТИ ЧЕРЕЗ ПОРТАЛ ГОС.УСЛУГ</a:t>
          </a:r>
          <a:r>
            <a:rPr lang="ru-RU" sz="1400" b="0" kern="1200" smtClean="0">
              <a:solidFill>
                <a:schemeClr val="tx2">
                  <a:lumMod val="50000"/>
                </a:schemeClr>
              </a:solidFill>
            </a:rPr>
            <a:t>» 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486546" y="4777593"/>
        <a:ext cx="6852738" cy="671233"/>
      </dsp:txXfrm>
    </dsp:sp>
    <dsp:sp modelId="{19742752-7B1A-49DA-8BA6-C0EBC7EA94E0}">
      <dsp:nvSpPr>
        <dsp:cNvPr id="0" name=""/>
        <dsp:cNvSpPr/>
      </dsp:nvSpPr>
      <dsp:spPr>
        <a:xfrm>
          <a:off x="74187" y="4737163"/>
          <a:ext cx="752094" cy="752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CC9B4-BF58-437B-915D-6958AF6A9D6B}">
      <dsp:nvSpPr>
        <dsp:cNvPr id="0" name=""/>
        <dsp:cNvSpPr/>
      </dsp:nvSpPr>
      <dsp:spPr>
        <a:xfrm>
          <a:off x="0" y="4634446"/>
          <a:ext cx="11544300" cy="4150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Отчет </a:t>
          </a:r>
          <a:r>
            <a:rPr lang="ru-RU" sz="2800" kern="1200" dirty="0" smtClean="0"/>
            <a:t>«Экзаменационная ведомость»</a:t>
          </a:r>
          <a:endParaRPr lang="ru-RU" sz="2800" kern="1200" dirty="0"/>
        </a:p>
      </dsp:txBody>
      <dsp:txXfrm>
        <a:off x="20262" y="4654708"/>
        <a:ext cx="11503776" cy="374550"/>
      </dsp:txXfrm>
    </dsp:sp>
    <dsp:sp modelId="{AF860C29-2A71-4233-989F-8FC81582C88C}">
      <dsp:nvSpPr>
        <dsp:cNvPr id="0" name=""/>
        <dsp:cNvSpPr/>
      </dsp:nvSpPr>
      <dsp:spPr>
        <a:xfrm>
          <a:off x="0" y="3676129"/>
          <a:ext cx="11544300" cy="185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53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Задача находится в работе у разработчиков (повышенный приоритет)</a:t>
          </a:r>
          <a:endParaRPr lang="ru-RU" sz="2800" kern="1200" dirty="0"/>
        </a:p>
      </dsp:txBody>
      <dsp:txXfrm>
        <a:off x="0" y="3676129"/>
        <a:ext cx="11544300" cy="1854720"/>
      </dsp:txXfrm>
    </dsp:sp>
    <dsp:sp modelId="{BAC09420-E93E-4EAB-B3F4-F9882A5A91A1}">
      <dsp:nvSpPr>
        <dsp:cNvPr id="0" name=""/>
        <dsp:cNvSpPr/>
      </dsp:nvSpPr>
      <dsp:spPr>
        <a:xfrm>
          <a:off x="0" y="909627"/>
          <a:ext cx="11544300" cy="8087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Конфликт с несовпадением количества часов в расписании, журнале и в КТП; ошибки при внесении изменений в расписание</a:t>
          </a:r>
          <a:endParaRPr lang="ru-RU" sz="2800" kern="1200" dirty="0"/>
        </a:p>
      </dsp:txBody>
      <dsp:txXfrm>
        <a:off x="39481" y="949108"/>
        <a:ext cx="11465338" cy="729813"/>
      </dsp:txXfrm>
    </dsp:sp>
    <dsp:sp modelId="{31DA3B1E-D16B-4AB0-9159-7ACF306B78F6}">
      <dsp:nvSpPr>
        <dsp:cNvPr id="0" name=""/>
        <dsp:cNvSpPr/>
      </dsp:nvSpPr>
      <dsp:spPr>
        <a:xfrm>
          <a:off x="0" y="1694000"/>
          <a:ext cx="11544300" cy="10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53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Рекомендуется удалить проблемные занятия в журнале, потом добавить их в расписание (если они там уже есть, то сначала удалить, выбрав «Нет занятия», и сохранить, потом добавить заново) и снова назначить темы из КТП (или вручную)</a:t>
          </a:r>
          <a:endParaRPr lang="ru-RU" sz="2400" kern="1200" dirty="0"/>
        </a:p>
      </dsp:txBody>
      <dsp:txXfrm>
        <a:off x="0" y="1694000"/>
        <a:ext cx="11544300" cy="1092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3951C-1F56-754C-800D-FB2DAFB02B5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88DF1-E2C3-5D4C-BBA9-5C75A3799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9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88DF1-E2C3-5D4C-BBA9-5C75A37997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9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88DF1-E2C3-5D4C-BBA9-5C75A37997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6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88DF1-E2C3-5D4C-BBA9-5C75A37997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2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D0E1F-08BE-4BB8-81F0-42F3C3654E5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7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D0E1F-08BE-4BB8-81F0-42F3C3654E5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12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88DF1-E2C3-5D4C-BBA9-5C75A379970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0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75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28601"/>
            <a:ext cx="9372600" cy="546100"/>
          </a:xfrm>
        </p:spPr>
        <p:txBody>
          <a:bodyPr/>
          <a:lstStyle>
            <a:lvl1pPr>
              <a:defRPr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3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CC48-DB71-46F2-A974-05E062169180}" type="datetimeFigureOut">
              <a:rPr lang="ru-RU" smtClean="0"/>
              <a:t>30.05.2024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F144-0F29-4894-A610-0349A3C3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6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CC48-DB71-46F2-A974-05E06216918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F144-0F29-4894-A610-0349A3C3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t.rcoko65.ru/node/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7.wmf"/><Relationship Id="rId4" Type="http://schemas.openxmlformats.org/officeDocument/2006/relationships/diagramData" Target="../diagrams/data6.xml"/><Relationship Id="rId9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76046" y="3032761"/>
            <a:ext cx="9400853" cy="23866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к переходу на новый 2024/2025 учебный год в профессиональных образовательных организациях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3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792" y="228601"/>
            <a:ext cx="10003536" cy="5461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Мониторинг информационной наполненности АИС </a:t>
            </a:r>
            <a:r>
              <a:rPr lang="ru-RU" sz="3200" dirty="0"/>
              <a:t>СГО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97433" y="1320012"/>
            <a:ext cx="452063" cy="27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989416" y="1320012"/>
            <a:ext cx="452063" cy="27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3133" y="1230509"/>
            <a:ext cx="5709789" cy="45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ЭТАП 1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 25.06.2024 по 01.07.2024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352041"/>
              </p:ext>
            </p:extLst>
          </p:nvPr>
        </p:nvGraphicFramePr>
        <p:xfrm>
          <a:off x="166234" y="1686916"/>
          <a:ext cx="6351656" cy="4336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H="1">
            <a:off x="6822891" y="1320012"/>
            <a:ext cx="6930" cy="4868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441479" y="1230508"/>
            <a:ext cx="4610313" cy="45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ЭТАП 2 с 01.07.2024 по 05.07.2024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25840136"/>
              </p:ext>
            </p:extLst>
          </p:nvPr>
        </p:nvGraphicFramePr>
        <p:xfrm>
          <a:off x="7129548" y="1622907"/>
          <a:ext cx="4579527" cy="446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814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50046" y="250982"/>
            <a:ext cx="10429436" cy="47742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Новые правила входа в ГИС РО </a:t>
            </a:r>
            <a:r>
              <a:rPr lang="ru-RU" sz="3200" b="1" dirty="0" smtClean="0">
                <a:solidFill>
                  <a:srgbClr val="FF0000"/>
                </a:solidFill>
              </a:rPr>
              <a:t>с 1 июля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8425" y="1045031"/>
            <a:ext cx="96053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 основании: 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Постановления Правительства РФ от 07.09.2021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№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1516,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Постановления Правительства Российской Федерации от 4 февраля 2022 г.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№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111,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Письма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Сахминобра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от 13.05.2024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№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3.12-Вн-2040/24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Приказа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Сахминобра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от 13.05.2024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№1-3.12-409/24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(п. 3.2)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/>
          </p:nvPr>
        </p:nvGraphicFramePr>
        <p:xfrm>
          <a:off x="1247451" y="2838987"/>
          <a:ext cx="9867330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917327" y="4540610"/>
            <a:ext cx="8527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ВАЖНО!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Довести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до сведения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обучающихся, их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родителей и сотрудников всех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профессиональных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образовательных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организаций 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необходимости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связки </a:t>
            </a:r>
            <a:r>
              <a:rPr lang="ru-RU" b="1" dirty="0">
                <a:solidFill>
                  <a:srgbClr val="C00000"/>
                </a:solidFill>
              </a:rPr>
              <a:t>учетных записей </a:t>
            </a:r>
            <a:r>
              <a:rPr lang="ru-RU" b="1" dirty="0" smtClean="0">
                <a:solidFill>
                  <a:srgbClr val="C00000"/>
                </a:solidFill>
              </a:rPr>
              <a:t>ЕСИА!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960" y="228600"/>
            <a:ext cx="10943230" cy="546100"/>
          </a:xfrm>
        </p:spPr>
        <p:txBody>
          <a:bodyPr>
            <a:noAutofit/>
          </a:bodyPr>
          <a:lstStyle/>
          <a:p>
            <a:r>
              <a:rPr lang="ru-RU" sz="3600" b="1" dirty="0"/>
              <a:t>Новые правила входа в ГИС </a:t>
            </a:r>
            <a:r>
              <a:rPr lang="ru-RU" sz="3600" b="1" dirty="0" smtClean="0"/>
              <a:t>РО (материалы)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2960" y="1118483"/>
            <a:ext cx="83042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Инструкция </a:t>
            </a:r>
            <a:r>
              <a:rPr lang="ru-RU" dirty="0">
                <a:solidFill>
                  <a:srgbClr val="002060"/>
                </a:solidFill>
              </a:rPr>
              <a:t>для </a:t>
            </a:r>
            <a:r>
              <a:rPr lang="ru-RU" dirty="0" smtClean="0">
                <a:solidFill>
                  <a:srgbClr val="002060"/>
                </a:solidFill>
              </a:rPr>
              <a:t>студентов и родителей по авторизации через ЕСИА </a:t>
            </a:r>
            <a:r>
              <a:rPr lang="ru-RU" dirty="0" smtClean="0">
                <a:solidFill>
                  <a:srgbClr val="002060"/>
                </a:solidFill>
              </a:rPr>
              <a:t>размещена </a:t>
            </a:r>
            <a:r>
              <a:rPr lang="ru-RU" dirty="0" smtClean="0">
                <a:solidFill>
                  <a:srgbClr val="002060"/>
                </a:solidFill>
              </a:rPr>
              <a:t>на сайте в разделе ГИС РО, АИС «Сетевой город. Образование», «Методическая копилка», «Всем пользователям» 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ct.rcoko65.ru/node/26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82046" y="5028078"/>
            <a:ext cx="19600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QR-</a:t>
            </a:r>
            <a:r>
              <a:rPr lang="ru-RU" sz="1400" dirty="0">
                <a:solidFill>
                  <a:srgbClr val="000000"/>
                </a:solidFill>
              </a:rPr>
              <a:t>код </a:t>
            </a:r>
            <a:r>
              <a:rPr lang="ru-RU" sz="1400" dirty="0" smtClean="0">
                <a:solidFill>
                  <a:srgbClr val="000000"/>
                </a:solidFill>
              </a:rPr>
              <a:t>с ссылкой на материалы для студентов, их родителей и сотрудников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765" y="2385596"/>
            <a:ext cx="6649997" cy="3596807"/>
          </a:xfrm>
          <a:prstGeom prst="rect">
            <a:avLst/>
          </a:prstGeom>
          <a:effectLst>
            <a:outerShdw blurRad="368300" dist="38100" dir="18900000" sx="103000" sy="103000" algn="bl" rotWithShape="0">
              <a:prstClr val="black">
                <a:alpha val="23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300" y="2385596"/>
            <a:ext cx="2264985" cy="26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625994" y="1384484"/>
            <a:ext cx="5088834" cy="4621696"/>
            <a:chOff x="437323" y="1321904"/>
            <a:chExt cx="5009320" cy="4621696"/>
          </a:xfrm>
        </p:grpSpPr>
        <p:sp>
          <p:nvSpPr>
            <p:cNvPr id="23" name="Стрелка вправо 22"/>
            <p:cNvSpPr/>
            <p:nvPr/>
          </p:nvSpPr>
          <p:spPr>
            <a:xfrm>
              <a:off x="437323" y="1321904"/>
              <a:ext cx="5009320" cy="4621696"/>
            </a:xfrm>
            <a:prstGeom prst="rightArrow">
              <a:avLst>
                <a:gd name="adj1" fmla="val 50000"/>
                <a:gd name="adj2" fmla="val 56237"/>
              </a:avLst>
            </a:prstGeom>
            <a:solidFill>
              <a:schemeClr val="accent1">
                <a:lumMod val="60000"/>
                <a:lumOff val="40000"/>
              </a:schemeClr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598579" y="2326633"/>
              <a:ext cx="1478738" cy="2792890"/>
            </a:xfrm>
            <a:custGeom>
              <a:avLst/>
              <a:gdLst>
                <a:gd name="connsiteX0" fmla="*/ 0 w 1271124"/>
                <a:gd name="connsiteY0" fmla="*/ 211858 h 2792890"/>
                <a:gd name="connsiteX1" fmla="*/ 211858 w 1271124"/>
                <a:gd name="connsiteY1" fmla="*/ 0 h 2792890"/>
                <a:gd name="connsiteX2" fmla="*/ 1059266 w 1271124"/>
                <a:gd name="connsiteY2" fmla="*/ 0 h 2792890"/>
                <a:gd name="connsiteX3" fmla="*/ 1271124 w 1271124"/>
                <a:gd name="connsiteY3" fmla="*/ 211858 h 2792890"/>
                <a:gd name="connsiteX4" fmla="*/ 1271124 w 1271124"/>
                <a:gd name="connsiteY4" fmla="*/ 2581032 h 2792890"/>
                <a:gd name="connsiteX5" fmla="*/ 1059266 w 1271124"/>
                <a:gd name="connsiteY5" fmla="*/ 2792890 h 2792890"/>
                <a:gd name="connsiteX6" fmla="*/ 211858 w 1271124"/>
                <a:gd name="connsiteY6" fmla="*/ 2792890 h 2792890"/>
                <a:gd name="connsiteX7" fmla="*/ 0 w 1271124"/>
                <a:gd name="connsiteY7" fmla="*/ 2581032 h 2792890"/>
                <a:gd name="connsiteX8" fmla="*/ 0 w 1271124"/>
                <a:gd name="connsiteY8" fmla="*/ 211858 h 279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124" h="2792890">
                  <a:moveTo>
                    <a:pt x="0" y="211858"/>
                  </a:moveTo>
                  <a:cubicBezTo>
                    <a:pt x="0" y="94852"/>
                    <a:pt x="94852" y="0"/>
                    <a:pt x="211858" y="0"/>
                  </a:cubicBezTo>
                  <a:lnTo>
                    <a:pt x="1059266" y="0"/>
                  </a:lnTo>
                  <a:cubicBezTo>
                    <a:pt x="1176272" y="0"/>
                    <a:pt x="1271124" y="94852"/>
                    <a:pt x="1271124" y="211858"/>
                  </a:cubicBezTo>
                  <a:lnTo>
                    <a:pt x="1271124" y="2581032"/>
                  </a:lnTo>
                  <a:cubicBezTo>
                    <a:pt x="1271124" y="2698038"/>
                    <a:pt x="1176272" y="2792890"/>
                    <a:pt x="1059266" y="2792890"/>
                  </a:cubicBezTo>
                  <a:lnTo>
                    <a:pt x="211858" y="2792890"/>
                  </a:lnTo>
                  <a:cubicBezTo>
                    <a:pt x="94852" y="2792890"/>
                    <a:pt x="0" y="2698038"/>
                    <a:pt x="0" y="2581032"/>
                  </a:cubicBezTo>
                  <a:lnTo>
                    <a:pt x="0" y="21185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151" tIns="100151" rIns="100151" bIns="100151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 Проверьте наличие учетной </a:t>
              </a:r>
              <a:r>
                <a:rPr lang="ru-RU" sz="1000" b="1" kern="1200" dirty="0" smtClean="0">
                  <a:solidFill>
                    <a:schemeClr val="tx1"/>
                  </a:solidFill>
                </a:rPr>
                <a:t>записи Сетевого города</a:t>
              </a:r>
              <a:r>
                <a:rPr lang="ru-RU" sz="1000" b="1" kern="1200" dirty="0" smtClean="0"/>
                <a:t> </a:t>
              </a:r>
            </a:p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/>
                <a:t>Если учетная запись </a:t>
              </a:r>
              <a:r>
                <a:rPr lang="ru-RU" sz="900" kern="1200" dirty="0" smtClean="0">
                  <a:solidFill>
                    <a:srgbClr val="FF0000"/>
                  </a:solidFill>
                </a:rPr>
                <a:t>отсутствует</a:t>
              </a:r>
              <a:r>
                <a:rPr lang="ru-RU" sz="900" kern="1200" dirty="0" smtClean="0"/>
                <a:t>, обратитесь в колледж.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/>
                <a:t>Если учетная запись </a:t>
              </a:r>
              <a:r>
                <a:rPr lang="ru-RU" sz="900" kern="1200" dirty="0" smtClean="0">
                  <a:solidFill>
                    <a:srgbClr val="FF0000"/>
                  </a:solidFill>
                </a:rPr>
                <a:t>создана</a:t>
              </a:r>
              <a:r>
                <a:rPr lang="ru-RU" sz="900" kern="1200" dirty="0" smtClean="0"/>
                <a:t>, то перейдите к </a:t>
              </a:r>
              <a:r>
                <a:rPr lang="ru-RU" sz="900" b="1" kern="1200" dirty="0" smtClean="0">
                  <a:solidFill>
                    <a:schemeClr val="tx1"/>
                  </a:solidFill>
                </a:rPr>
                <a:t>шагу 2 </a:t>
              </a:r>
              <a:endParaRPr lang="ru-RU" sz="900" b="1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43935540"/>
              </p:ext>
            </p:extLst>
          </p:nvPr>
        </p:nvGraphicFramePr>
        <p:xfrm>
          <a:off x="4572000" y="954157"/>
          <a:ext cx="7464287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98992" y="1392080"/>
            <a:ext cx="73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Шаг 3.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18285" y="2286618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Шаг 4.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32161" y="320253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Шаг 5.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30446" y="4101365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Шаг 6.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01842" y="5024504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Шаг 7.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98992" y="5925081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Шаг 8.</a:t>
            </a:r>
            <a:endParaRPr lang="ru-RU" sz="1400" b="1" dirty="0"/>
          </a:p>
        </p:txBody>
      </p:sp>
      <p:sp>
        <p:nvSpPr>
          <p:cNvPr id="8" name="Полилиния 7"/>
          <p:cNvSpPr/>
          <p:nvPr/>
        </p:nvSpPr>
        <p:spPr>
          <a:xfrm>
            <a:off x="2583511" y="2389213"/>
            <a:ext cx="1594367" cy="279289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151" tIns="100151" rIns="100151" bIns="100151" numCol="1" spcCol="1270" anchor="t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ts val="420"/>
              </a:spcAft>
            </a:pPr>
            <a:r>
              <a:rPr lang="ru-RU" sz="10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Проверьте наличие учетной записи на портале </a:t>
            </a:r>
            <a:r>
              <a:rPr lang="ru-RU" sz="1000" b="1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Госуслуг</a:t>
            </a:r>
            <a:endParaRPr lang="ru-RU" sz="10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Если учетная запись </a:t>
            </a:r>
            <a:r>
              <a:rPr lang="ru-RU" sz="900" dirty="0">
                <a:solidFill>
                  <a:srgbClr val="FF0000"/>
                </a:solidFill>
              </a:rPr>
              <a:t>отсутствует</a:t>
            </a:r>
            <a:r>
              <a:rPr lang="ru-RU" sz="9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, зарегистрируйтесь на портале Госуслуг. 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Если вы </a:t>
            </a:r>
            <a:r>
              <a:rPr lang="ru-RU" sz="900" dirty="0">
                <a:solidFill>
                  <a:srgbClr val="FF0000"/>
                </a:solidFill>
              </a:rPr>
              <a:t>зарегистрированы</a:t>
            </a:r>
            <a:r>
              <a:rPr lang="ru-RU" sz="9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на портале Госуслуг, перейдите к </a:t>
            </a:r>
            <a:r>
              <a:rPr lang="ru-RU" sz="9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шагу </a:t>
            </a:r>
            <a:r>
              <a:rPr lang="ru-RU" sz="9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3</a:t>
            </a:r>
            <a:endParaRPr lang="ru-RU" sz="9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/>
              <a:t>Инструкция по выполнению шагов с 3 по </a:t>
            </a:r>
            <a:r>
              <a:rPr lang="ru-RU" sz="1000" b="1" dirty="0" smtClean="0"/>
              <a:t>8</a:t>
            </a:r>
            <a:endParaRPr lang="ru-RU" sz="1000" b="1" dirty="0"/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3194052" y="5207718"/>
            <a:ext cx="265469" cy="269304"/>
          </a:xfrm>
          <a:prstGeom prst="downArrow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62192" y="1945171"/>
            <a:ext cx="728769" cy="649224"/>
            <a:chOff x="55549" y="1990410"/>
            <a:chExt cx="728769" cy="649224"/>
          </a:xfrm>
        </p:grpSpPr>
        <p:sp>
          <p:nvSpPr>
            <p:cNvPr id="27" name="Овал 26"/>
            <p:cNvSpPr/>
            <p:nvPr/>
          </p:nvSpPr>
          <p:spPr>
            <a:xfrm>
              <a:off x="55549" y="1990410"/>
              <a:ext cx="649224" cy="64922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67455" y="2169384"/>
              <a:ext cx="7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Шаг 1.</a:t>
              </a:r>
              <a:r>
                <a:rPr lang="ru-RU" sz="1400" dirty="0" smtClean="0"/>
                <a:t> </a:t>
              </a:r>
              <a:endParaRPr lang="ru-RU" sz="14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292020" y="1990028"/>
            <a:ext cx="728769" cy="649224"/>
            <a:chOff x="55549" y="1990410"/>
            <a:chExt cx="728769" cy="64922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9" name="Овал 28"/>
            <p:cNvSpPr/>
            <p:nvPr/>
          </p:nvSpPr>
          <p:spPr>
            <a:xfrm>
              <a:off x="55549" y="1990410"/>
              <a:ext cx="649224" cy="649224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67455" y="2169384"/>
              <a:ext cx="716863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Шаг 2.</a:t>
              </a:r>
              <a:r>
                <a:rPr lang="ru-RU" sz="1400" dirty="0" smtClean="0"/>
                <a:t> </a:t>
              </a:r>
              <a:endParaRPr lang="ru-RU" sz="1400" dirty="0"/>
            </a:p>
          </p:txBody>
        </p:sp>
      </p:grp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1762564" y="275240"/>
            <a:ext cx="10429436" cy="50870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Рекомендации по входу в АИС СГО с использованием учетной записи ЕСИА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760" y="6413048"/>
            <a:ext cx="407424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Для перехода к инструкции дважды щелкните по картинке</a:t>
            </a:r>
            <a:endParaRPr lang="ru-RU" sz="12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209181"/>
              </p:ext>
            </p:extLst>
          </p:nvPr>
        </p:nvGraphicFramePr>
        <p:xfrm>
          <a:off x="2869586" y="556614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Документ" showAsIcon="1" r:id="rId9" imgW="914400" imgH="771480" progId="Word.Document.12">
                  <p:embed/>
                </p:oleObj>
              </mc:Choice>
              <mc:Fallback>
                <p:oleObj name="Документ" showAsIcon="1" r:id="rId9" imgW="914400" imgH="771480" progId="Word.Document.12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69586" y="556614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2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Количество пользователей со связанными УЗ по состоянию на 24.05.2024 г.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21410"/>
              </p:ext>
            </p:extLst>
          </p:nvPr>
        </p:nvGraphicFramePr>
        <p:xfrm>
          <a:off x="352424" y="1451811"/>
          <a:ext cx="11477626" cy="5072118"/>
        </p:xfrm>
        <a:graphic>
          <a:graphicData uri="http://schemas.openxmlformats.org/drawingml/2006/table">
            <a:tbl>
              <a:tblPr/>
              <a:tblGrid>
                <a:gridCol w="2857501">
                  <a:extLst>
                    <a:ext uri="{9D8B030D-6E8A-4147-A177-3AD203B41FA5}">
                      <a16:colId xmlns:a16="http://schemas.microsoft.com/office/drawing/2014/main" val="3419066698"/>
                    </a:ext>
                  </a:extLst>
                </a:gridCol>
                <a:gridCol w="762269">
                  <a:extLst>
                    <a:ext uri="{9D8B030D-6E8A-4147-A177-3AD203B41FA5}">
                      <a16:colId xmlns:a16="http://schemas.microsoft.com/office/drawing/2014/main" val="200479583"/>
                    </a:ext>
                  </a:extLst>
                </a:gridCol>
                <a:gridCol w="1042399">
                  <a:extLst>
                    <a:ext uri="{9D8B030D-6E8A-4147-A177-3AD203B41FA5}">
                      <a16:colId xmlns:a16="http://schemas.microsoft.com/office/drawing/2014/main" val="520395500"/>
                    </a:ext>
                  </a:extLst>
                </a:gridCol>
                <a:gridCol w="967992">
                  <a:extLst>
                    <a:ext uri="{9D8B030D-6E8A-4147-A177-3AD203B41FA5}">
                      <a16:colId xmlns:a16="http://schemas.microsoft.com/office/drawing/2014/main" val="666223060"/>
                    </a:ext>
                  </a:extLst>
                </a:gridCol>
                <a:gridCol w="838362">
                  <a:extLst>
                    <a:ext uri="{9D8B030D-6E8A-4147-A177-3AD203B41FA5}">
                      <a16:colId xmlns:a16="http://schemas.microsoft.com/office/drawing/2014/main" val="2454907951"/>
                    </a:ext>
                  </a:extLst>
                </a:gridCol>
                <a:gridCol w="941241">
                  <a:extLst>
                    <a:ext uri="{9D8B030D-6E8A-4147-A177-3AD203B41FA5}">
                      <a16:colId xmlns:a16="http://schemas.microsoft.com/office/drawing/2014/main" val="2436937232"/>
                    </a:ext>
                  </a:extLst>
                </a:gridCol>
                <a:gridCol w="1045354">
                  <a:extLst>
                    <a:ext uri="{9D8B030D-6E8A-4147-A177-3AD203B41FA5}">
                      <a16:colId xmlns:a16="http://schemas.microsoft.com/office/drawing/2014/main" val="2619477913"/>
                    </a:ext>
                  </a:extLst>
                </a:gridCol>
                <a:gridCol w="699444">
                  <a:extLst>
                    <a:ext uri="{9D8B030D-6E8A-4147-A177-3AD203B41FA5}">
                      <a16:colId xmlns:a16="http://schemas.microsoft.com/office/drawing/2014/main" val="3777879473"/>
                    </a:ext>
                  </a:extLst>
                </a:gridCol>
                <a:gridCol w="861136">
                  <a:extLst>
                    <a:ext uri="{9D8B030D-6E8A-4147-A177-3AD203B41FA5}">
                      <a16:colId xmlns:a16="http://schemas.microsoft.com/office/drawing/2014/main" val="3963478339"/>
                    </a:ext>
                  </a:extLst>
                </a:gridCol>
                <a:gridCol w="901189">
                  <a:extLst>
                    <a:ext uri="{9D8B030D-6E8A-4147-A177-3AD203B41FA5}">
                      <a16:colId xmlns:a16="http://schemas.microsoft.com/office/drawing/2014/main" val="3026217669"/>
                    </a:ext>
                  </a:extLst>
                </a:gridCol>
                <a:gridCol w="560739">
                  <a:extLst>
                    <a:ext uri="{9D8B030D-6E8A-4147-A177-3AD203B41FA5}">
                      <a16:colId xmlns:a16="http://schemas.microsoft.com/office/drawing/2014/main" val="106258479"/>
                    </a:ext>
                  </a:extLst>
                </a:gridCol>
              </a:tblGrid>
              <a:tr h="1126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Название ОО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Число учётных записей сотрудников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Число сотрудников, привязавших свою учетную запись к учетной записи ЕСИА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сотрудников, привязавших свою учетную запись к учетной записи ЕСИА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Число учётных записей студентов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Число студентов, привязавших свою учетную запись к учетной записи ЕСИА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студентов, привязавших свою учетную запись к учетной записи ЕСИА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Число учётных записей родителей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Число родителей, привязавших свою учетную запись к учетной записи ЕСИА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родителей, привязавших свою учетную запись к учетной записи ЕСИА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Итого по ПОО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37329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Долинский филиал ГБПОУ «Сахалинский техникум строительства и жилищно-коммунального хозяйства»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939783"/>
                  </a:ext>
                </a:extLst>
              </a:tr>
              <a:tr h="160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"Сахалинский политехнический центр №3"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418451"/>
                  </a:ext>
                </a:extLst>
              </a:tr>
              <a:tr h="160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"Сахалинский политехнический центр №5"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75553"/>
                  </a:ext>
                </a:extLst>
              </a:tr>
              <a:tr h="160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политехнический центр № 2»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748531"/>
                  </a:ext>
                </a:extLst>
              </a:tr>
              <a:tr h="160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горный техникум»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901387"/>
                  </a:ext>
                </a:extLst>
              </a:tr>
              <a:tr h="160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"Сахалинский колледж искусств"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09402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техникум отраслевых технологий и сервиса»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63575"/>
                  </a:ext>
                </a:extLst>
              </a:tr>
              <a:tr h="29289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"Сахалинский промышленно-экономический техникум"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54517"/>
                  </a:ext>
                </a:extLst>
              </a:tr>
              <a:tr h="29289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техникум строительства и жилищно-коммунального хозяйства»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609868"/>
                  </a:ext>
                </a:extLst>
              </a:tr>
              <a:tr h="313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"Сахалинский техникум сервиса"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994354"/>
                  </a:ext>
                </a:extLst>
              </a:tr>
              <a:tr h="160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Асф ГБПОУ "Сахалинский базовый медицинский колледж"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592276"/>
                  </a:ext>
                </a:extLst>
              </a:tr>
              <a:tr h="160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"Сахалинский политехнический центр № 1"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7598"/>
                  </a:ext>
                </a:extLst>
              </a:tr>
              <a:tr h="160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"Сахалинский базовый медицинский колледж"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01585"/>
                  </a:ext>
                </a:extLst>
              </a:tr>
              <a:tr h="29289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техникум механизации сельского хозяйства»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30788"/>
                  </a:ext>
                </a:extLst>
              </a:tr>
              <a:tr h="160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индустриальный техникум»</a:t>
                      </a:r>
                    </a:p>
                  </a:txBody>
                  <a:tcPr marL="6888" marR="6888" marT="6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015930"/>
                  </a:ext>
                </a:extLst>
              </a:tr>
              <a:tr h="160928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6612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4867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12,91</a:t>
                      </a:r>
                    </a:p>
                  </a:txBody>
                  <a:tcPr marL="6888" marR="6888" marT="6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12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2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Количество пользователей со связанными УЗ</a:t>
            </a:r>
            <a:endParaRPr lang="ru-RU" sz="36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72391"/>
              </p:ext>
            </p:extLst>
          </p:nvPr>
        </p:nvGraphicFramePr>
        <p:xfrm>
          <a:off x="137160" y="1175956"/>
          <a:ext cx="9656064" cy="547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667254" y="2859724"/>
            <a:ext cx="2674098" cy="120032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Средний итоговый показатель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всем ПОО составил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12,9 %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77310184"/>
              </p:ext>
            </p:extLst>
          </p:nvPr>
        </p:nvGraphicFramePr>
        <p:xfrm>
          <a:off x="241173" y="228601"/>
          <a:ext cx="11544300" cy="5530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9308" y="3302539"/>
            <a:ext cx="11134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Font typeface="Calibri" panose="020F0502020204030204" pitchFamily="34" charset="0"/>
              <a:buChar char="•"/>
            </a:pPr>
            <a:r>
              <a:rPr lang="ru-RU" sz="2400" dirty="0"/>
              <a:t>Если у студента в журнале успеваемости по дисциплине меньше 3-х оценок при проведении занятий 1 раз в неделю, то средний балл в отчете по этой дисциплине не учитывается; если у </a:t>
            </a:r>
            <a:r>
              <a:rPr lang="ru-RU" sz="2400" dirty="0" smtClean="0"/>
              <a:t>студента </a:t>
            </a:r>
            <a:r>
              <a:rPr lang="ru-RU" sz="2400" dirty="0"/>
              <a:t>по дисциплине больше 50% пропусков, то средний балл в отчете по данной дисциплине не отображается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38301" y="228601"/>
            <a:ext cx="10448924" cy="5461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Часто встречающиеся вопросы при работе с АИС СГО</a:t>
            </a:r>
            <a:endParaRPr lang="ru-RU" sz="36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41173" y="2994025"/>
            <a:ext cx="11544300" cy="415074"/>
            <a:chOff x="0" y="972323"/>
            <a:chExt cx="11544300" cy="415074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972323"/>
              <a:ext cx="11544300" cy="41507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20262" y="992585"/>
              <a:ext cx="11503776" cy="374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/>
                <a:t>Проблемы с отчетом «Успеваемость и посещаемость группы»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5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0" y="228601"/>
            <a:ext cx="10268712" cy="5461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Сайт Центра цифровой трансформации образования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8" y="2176206"/>
            <a:ext cx="3195894" cy="3195894"/>
          </a:xfrm>
        </p:spPr>
      </p:pic>
      <p:sp>
        <p:nvSpPr>
          <p:cNvPr id="5" name="Прямоугольник 4"/>
          <p:cNvSpPr/>
          <p:nvPr/>
        </p:nvSpPr>
        <p:spPr>
          <a:xfrm>
            <a:off x="834849" y="1381923"/>
            <a:ext cx="333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http://ct.rcoko65.ru/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156033"/>
              </p:ext>
            </p:extLst>
          </p:nvPr>
        </p:nvGraphicFramePr>
        <p:xfrm>
          <a:off x="5390776" y="1214837"/>
          <a:ext cx="5192059" cy="518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0776" y="1214837"/>
                        <a:ext cx="5192059" cy="5182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10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5">
            <a:extLst>
              <a:ext uri="{FF2B5EF4-FFF2-40B4-BE49-F238E27FC236}">
                <a16:creationId xmlns:a16="http://schemas.microsoft.com/office/drawing/2014/main" id="{426BEE87-6866-476A-B17B-930352CF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775573"/>
            <a:ext cx="10515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http://ct.rcoko65.ru/</a:t>
            </a:r>
            <a:endParaRPr lang="ru-RU" sz="36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229B6-F4D1-4AD7-BA83-C18153A8BF34}"/>
              </a:ext>
            </a:extLst>
          </p:cNvPr>
          <p:cNvSpPr txBox="1"/>
          <p:nvPr/>
        </p:nvSpPr>
        <p:spPr>
          <a:xfrm>
            <a:off x="7041936" y="1772442"/>
            <a:ext cx="4834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E-mail</a:t>
            </a:r>
            <a:r>
              <a:rPr lang="ru-RU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mr.tsdo@mail.ru</a:t>
            </a:r>
            <a:endParaRPr lang="ru-RU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8639A-3AFE-4C66-96CA-B6A61E8F2BD6}"/>
              </a:ext>
            </a:extLst>
          </p:cNvPr>
          <p:cNvSpPr txBox="1"/>
          <p:nvPr/>
        </p:nvSpPr>
        <p:spPr>
          <a:xfrm>
            <a:off x="6072996" y="2418478"/>
            <a:ext cx="62800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Контакты: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cs typeface="Times New Roman"/>
            </a:endParaRP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  <a:cs typeface="Times New Roman"/>
            </a:endParaRP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Добрыдень Татьяна Константиновна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тел.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24-25-01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(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доб.522#)</a:t>
            </a:r>
            <a:endParaRPr lang="ru-RU" sz="2400" dirty="0">
              <a:solidFill>
                <a:schemeClr val="accent5">
                  <a:lumMod val="50000"/>
                </a:schemeClr>
              </a:solidFill>
              <a:cs typeface="Times New Roman"/>
            </a:endParaRP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Огилько Анастасия Владимировна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тел. 55-62-06 (доб.516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#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)</a:t>
            </a:r>
          </a:p>
          <a:p>
            <a:pPr algn="ctr"/>
            <a:endParaRPr lang="ru-RU" sz="1400" dirty="0">
              <a:solidFill>
                <a:schemeClr val="accent5">
                  <a:lumMod val="50000"/>
                </a:schemeClr>
              </a:solidFill>
              <a:cs typeface="Times New Roman"/>
            </a:endParaRPr>
          </a:p>
          <a:p>
            <a:pPr algn="ctr"/>
            <a:endParaRPr lang="ru-RU" sz="1400" dirty="0">
              <a:solidFill>
                <a:schemeClr val="accent5">
                  <a:lumMod val="50000"/>
                </a:schemeClr>
              </a:solidFill>
              <a:cs typeface="Times New Roman"/>
            </a:endParaRPr>
          </a:p>
          <a:p>
            <a:pPr algn="ctr"/>
            <a:endParaRPr lang="ru-RU" sz="2400" dirty="0">
              <a:solidFill>
                <a:schemeClr val="accent5">
                  <a:lumMod val="50000"/>
                </a:schemeClr>
              </a:solidFill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62" y="1772442"/>
            <a:ext cx="5474120" cy="44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28601"/>
            <a:ext cx="10210800" cy="546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Сроки и шаги перехода на новый учебный год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8269" y="1115598"/>
            <a:ext cx="5709789" cy="81047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ШАГ 1. РЕДАКТИРОВАНИЕ ДАННЫХ ТЕКУЩЕГО УЧЕБНОГО ГОДА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97433" y="1320012"/>
            <a:ext cx="452063" cy="27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048" y="4710284"/>
            <a:ext cx="6210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Срок реализации: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до 01.07.2024 г.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81947" y="1113097"/>
            <a:ext cx="4160956" cy="81548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ШАГ 2. ФОРМИРОВАНИЕ НОВОГО УЧЕБНОГО ГОДА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74037" y="4706340"/>
            <a:ext cx="5498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Срок реализации: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до 31.08.2024 г.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551084" y="1382135"/>
            <a:ext cx="452063" cy="27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362010" y="1113097"/>
            <a:ext cx="9557" cy="4049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433" y="1928662"/>
            <a:ext cx="6321286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Проверка информации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об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образовательной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организации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880" y="2559462"/>
            <a:ext cx="6081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Заполнение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зачётно-экзаменационных ведомостей за каждый период обучения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83" y="3394501"/>
            <a:ext cx="6328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Выставление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итоговой аттестации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24" y="3950393"/>
            <a:ext cx="6321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Корректировка списка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студентов, родителей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и сотрудников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48037" y="1933479"/>
            <a:ext cx="5558619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Создание учебного календаря для будущего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51084" y="2615686"/>
            <a:ext cx="5558619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Перевод всех групп на следующий период обучения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48037" y="3258488"/>
            <a:ext cx="5558619" cy="105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Создание образовательных программ, учебных планов, рабочих программ, КТП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48037" y="4232131"/>
            <a:ext cx="5558619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Создание расписания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80" y="6220707"/>
            <a:ext cx="220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http://ct.rcoko65.ru/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7732" y="6220707"/>
            <a:ext cx="9749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ГИС РО =&gt; АИС «Сетевой город. Образование» =&gt; Методическая копилка =&gt; Модуль ПОО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393377" y="6266671"/>
            <a:ext cx="452063" cy="27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880" y="6126480"/>
            <a:ext cx="12056776" cy="54864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96696" y="5408570"/>
            <a:ext cx="9994392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Информационные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карточки по переходу на новый учебный год для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ПОО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Круговая стрелка 27"/>
          <p:cNvSpPr/>
          <p:nvPr/>
        </p:nvSpPr>
        <p:spPr>
          <a:xfrm rot="5246415">
            <a:off x="10646760" y="5595837"/>
            <a:ext cx="562909" cy="80504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2337" y="206186"/>
            <a:ext cx="1007444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  <a:t>Наполненность ГИС «Региональное образование»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09130" y="1007279"/>
            <a:ext cx="100676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ГОСУДАРСТВЕННАЯ ИНФОРМАЦИОННАЯ СИСТЕМА «РЕГИОНАЛЬНОЕ ОБРАЗОВАНИЕ» (ГИС РО) </a:t>
            </a:r>
          </a:p>
          <a:p>
            <a:pPr algn="ctr"/>
            <a:r>
              <a:rPr lang="ru-RU" sz="1400" i="1" dirty="0" smtClean="0">
                <a:solidFill>
                  <a:schemeClr val="accent5">
                    <a:lumMod val="50000"/>
                  </a:schemeClr>
                </a:solidFill>
              </a:rPr>
              <a:t>является 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комплексом взаимосвязанных информационных систем, обеспечивающих формирование единого </a:t>
            </a:r>
            <a:r>
              <a:rPr lang="ru-RU" sz="1400" i="1" dirty="0" smtClean="0">
                <a:solidFill>
                  <a:schemeClr val="accent5">
                    <a:lumMod val="50000"/>
                  </a:schemeClr>
                </a:solidFill>
              </a:rPr>
              <a:t>информационно-образовательного 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пространства Сахалинской области, и объединяющая в единую сеть расположенные на территории Сахалинской </a:t>
            </a:r>
            <a:r>
              <a:rPr lang="ru-RU" sz="1400" i="1" dirty="0" smtClean="0">
                <a:solidFill>
                  <a:schemeClr val="accent5">
                    <a:lumMod val="50000"/>
                  </a:schemeClr>
                </a:solidFill>
              </a:rPr>
              <a:t>области образовательные организации</a:t>
            </a:r>
            <a:endParaRPr lang="ru-RU" sz="1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818091" y="1992164"/>
          <a:ext cx="8256206" cy="448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4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519" y="255896"/>
            <a:ext cx="9938686" cy="546100"/>
          </a:xfrm>
        </p:spPr>
        <p:txBody>
          <a:bodyPr>
            <a:noAutofit/>
          </a:bodyPr>
          <a:lstStyle/>
          <a:p>
            <a:r>
              <a:rPr lang="ru-RU" sz="3600" dirty="0"/>
              <a:t>Наполненность ГИС «Региональное образование»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0870" y="904202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Данные за 2023/2024 учебный год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92662"/>
              </p:ext>
            </p:extLst>
          </p:nvPr>
        </p:nvGraphicFramePr>
        <p:xfrm>
          <a:off x="361949" y="1375740"/>
          <a:ext cx="11534775" cy="5265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9926">
                  <a:extLst>
                    <a:ext uri="{9D8B030D-6E8A-4147-A177-3AD203B41FA5}">
                      <a16:colId xmlns:a16="http://schemas.microsoft.com/office/drawing/2014/main" val="301956634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2439247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344928795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5093618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425898348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01590591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357603116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4021473137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08887678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9839841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816634146"/>
                    </a:ext>
                  </a:extLst>
                </a:gridCol>
                <a:gridCol w="462788">
                  <a:extLst>
                    <a:ext uri="{9D8B030D-6E8A-4147-A177-3AD203B41FA5}">
                      <a16:colId xmlns:a16="http://schemas.microsoft.com/office/drawing/2014/main" val="2997040399"/>
                    </a:ext>
                  </a:extLst>
                </a:gridCol>
                <a:gridCol w="642112">
                  <a:extLst>
                    <a:ext uri="{9D8B030D-6E8A-4147-A177-3AD203B41FA5}">
                      <a16:colId xmlns:a16="http://schemas.microsoft.com/office/drawing/2014/main" val="4058122277"/>
                    </a:ext>
                  </a:extLst>
                </a:gridCol>
                <a:gridCol w="704849">
                  <a:extLst>
                    <a:ext uri="{9D8B030D-6E8A-4147-A177-3AD203B41FA5}">
                      <a16:colId xmlns:a16="http://schemas.microsoft.com/office/drawing/2014/main" val="2916491645"/>
                    </a:ext>
                  </a:extLst>
                </a:gridCol>
              </a:tblGrid>
              <a:tr h="5108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Профессиональная организация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Р1. КАРТОЧКА ОБРАЗОВАТЕЛЬНОЙ </a:t>
                      </a:r>
                      <a:r>
                        <a:rPr lang="ru-RU" sz="1050" b="1" u="none" strike="noStrike" dirty="0" smtClean="0">
                          <a:effectLst/>
                        </a:rPr>
                        <a:t>ОРГАНИЗАЦИИ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Р2. КАРТОЧКИ ОБУЧАЮЩИХСЯ </a:t>
                      </a:r>
                      <a:b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0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87" marR="5287" marT="528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Р3. СВЕДЕНИЯ О СОТРУДНИКАХ</a:t>
                      </a:r>
                      <a:b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0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Р4. </a:t>
                      </a:r>
                      <a:r>
                        <a:rPr lang="ru-RU" sz="1050" b="1" u="none" strike="noStrike" dirty="0" smtClean="0">
                          <a:effectLst/>
                        </a:rPr>
                        <a:t>ИНФОРМАЦИОННАЯ НАПОЛНЕННОСТЬ</a:t>
                      </a:r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ИТОГО ПО ПОО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596309"/>
                  </a:ext>
                </a:extLst>
              </a:tr>
              <a:tr h="369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Сентябрь 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Февраль 2024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Динамика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Октябрь 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Март 2024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Динамика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Октябрь 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Март 2024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Динамика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Октябрь 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Март 2024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Динамика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114249"/>
                  </a:ext>
                </a:extLst>
              </a:tr>
              <a:tr h="246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ГБПОУ «Сахалинский политехнический центр № 5»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97,8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99,2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20984"/>
                  </a:ext>
                </a:extLst>
              </a:tr>
              <a:tr h="246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ГБПОУ «Сахалинский индустриальный техникум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99,7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93,8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98,6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98,1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20099"/>
                  </a:ext>
                </a:extLst>
              </a:tr>
              <a:tr h="246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ГБПОУ «Сахалинский промышленно-экономический техникум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96,6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95,7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92,9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93,8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97,4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286801"/>
                  </a:ext>
                </a:extLst>
              </a:tr>
              <a:tr h="3692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Долинский филиал ГБПОУ «Сахалинский техникум строительства и ЖКХ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88,3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97,5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93,8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-6,2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97,2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625475"/>
                  </a:ext>
                </a:extLst>
              </a:tr>
              <a:tr h="246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ГБПОУ «Сахалинский политехнический центр № 3»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99,6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0,4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93,3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85,7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97,1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97579"/>
                  </a:ext>
                </a:extLst>
              </a:tr>
              <a:tr h="246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ГБПОУ «Сахалинский политехнический центр № 2»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93,9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93,3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98,4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5,1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93,8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95,2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95,9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327604"/>
                  </a:ext>
                </a:extLst>
              </a:tr>
              <a:tr h="246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Филиал ГБПОУ </a:t>
                      </a:r>
                      <a:r>
                        <a:rPr lang="ru-RU" sz="1050" u="none" strike="noStrike" dirty="0" smtClean="0">
                          <a:effectLst/>
                        </a:rPr>
                        <a:t>«Сахалинский </a:t>
                      </a:r>
                      <a:r>
                        <a:rPr lang="ru-RU" sz="1050" u="none" strike="noStrike" dirty="0">
                          <a:effectLst/>
                        </a:rPr>
                        <a:t>базовый медицинский </a:t>
                      </a:r>
                      <a:r>
                        <a:rPr lang="ru-RU" sz="1050" u="none" strike="noStrike" dirty="0" smtClean="0">
                          <a:effectLst/>
                        </a:rPr>
                        <a:t>колледж»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87,8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12,2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83,7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95,3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11,6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95,9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78589"/>
                  </a:ext>
                </a:extLst>
              </a:tr>
              <a:tr h="246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ГБПОУ «Сахалинский техникум строительства и ЖКХ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95,9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95,7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99,6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91,7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87,1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-4,6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85,7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93,8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93,7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586043"/>
                  </a:ext>
                </a:extLst>
              </a:tr>
              <a:tr h="246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ГБПОУ «Сахалинский техникум сервиса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93,9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97,4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99,8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89,6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90,9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78,6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93,8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15,2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93,0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284547"/>
                  </a:ext>
                </a:extLst>
              </a:tr>
              <a:tr h="3692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ГБПОУ «Сахалинский техникум отраслевых технологий и сервиса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99,9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0,1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95,1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99,7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71,4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92,4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41189"/>
                  </a:ext>
                </a:extLst>
              </a:tr>
              <a:tr h="246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ГБПОУ «Сахалинский политехнический центр № 1»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93,9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96,4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98,6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74,1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92,3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7,7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91,2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522523"/>
                  </a:ext>
                </a:extLst>
              </a:tr>
              <a:tr h="246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ГБПОУ </a:t>
                      </a:r>
                      <a:r>
                        <a:rPr lang="ru-RU" sz="1050" u="none" strike="noStrike" dirty="0" smtClean="0">
                          <a:effectLst/>
                        </a:rPr>
                        <a:t>«Сахалинский </a:t>
                      </a:r>
                      <a:r>
                        <a:rPr lang="ru-RU" sz="1050" u="none" strike="noStrike" dirty="0">
                          <a:effectLst/>
                        </a:rPr>
                        <a:t>базовый медицинский </a:t>
                      </a:r>
                      <a:r>
                        <a:rPr lang="ru-RU" sz="1050" u="none" strike="noStrike" dirty="0" smtClean="0">
                          <a:effectLst/>
                        </a:rPr>
                        <a:t>колледж»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95,9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92,6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0,4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92,1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93,1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57,1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81,3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24,2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88,1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84683"/>
                  </a:ext>
                </a:extLst>
              </a:tr>
              <a:tr h="246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ГБПОУ </a:t>
                      </a:r>
                      <a:r>
                        <a:rPr lang="ru-RU" sz="1050" u="none" strike="noStrike" dirty="0" smtClean="0">
                          <a:effectLst/>
                        </a:rPr>
                        <a:t>«Сахалинский </a:t>
                      </a:r>
                      <a:r>
                        <a:rPr lang="ru-RU" sz="1050" u="none" strike="noStrike" dirty="0">
                          <a:effectLst/>
                        </a:rPr>
                        <a:t>колледж </a:t>
                      </a:r>
                      <a:r>
                        <a:rPr lang="ru-RU" sz="1050" u="none" strike="noStrike" dirty="0" smtClean="0">
                          <a:effectLst/>
                        </a:rPr>
                        <a:t>искусств»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95,9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81,3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95,5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42,9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81,3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38,4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87,0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122587"/>
                  </a:ext>
                </a:extLst>
              </a:tr>
              <a:tr h="246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ГБПОУ «Сахалинский горный техникум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79,6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20,4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97,4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99,7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91,7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93,5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42,9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56,3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13,4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82,6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80847"/>
                  </a:ext>
                </a:extLst>
              </a:tr>
              <a:tr h="3692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ГБПОУ «Сахалинский техникум механизации сельского </a:t>
                      </a:r>
                      <a:r>
                        <a:rPr lang="ru-RU" sz="1050" u="none" strike="noStrike" dirty="0" smtClean="0">
                          <a:effectLst/>
                        </a:rPr>
                        <a:t>хозяйства»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83,7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89,4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5,7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91,2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41,7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41,7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92,3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7,7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78,5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2725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94,2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99,3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5,1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95,7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98,4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2,7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88,1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91,1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3,0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81,8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91,3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9,4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92,5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7" marR="5287" marT="5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238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8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30680" y="266179"/>
            <a:ext cx="10118942" cy="546100"/>
          </a:xfrm>
        </p:spPr>
        <p:txBody>
          <a:bodyPr>
            <a:noAutofit/>
          </a:bodyPr>
          <a:lstStyle/>
          <a:p>
            <a:r>
              <a:rPr lang="ru-RU" sz="3600" dirty="0"/>
              <a:t>Наполненность ГИС «Региональное образование»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953727"/>
              </p:ext>
            </p:extLst>
          </p:nvPr>
        </p:nvGraphicFramePr>
        <p:xfrm>
          <a:off x="-151399" y="1317458"/>
          <a:ext cx="9561094" cy="494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94892" y="2062757"/>
            <a:ext cx="219075" cy="219075"/>
          </a:xfrm>
          <a:prstGeom prst="rect">
            <a:avLst/>
          </a:prstGeom>
          <a:solidFill>
            <a:srgbClr val="FFC5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94892" y="3149379"/>
            <a:ext cx="219075" cy="219075"/>
          </a:xfrm>
          <a:prstGeom prst="rect">
            <a:avLst/>
          </a:prstGeom>
          <a:solidFill>
            <a:srgbClr val="C7A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94892" y="4258800"/>
            <a:ext cx="219075" cy="219075"/>
          </a:xfrm>
          <a:prstGeom prst="rect">
            <a:avLst/>
          </a:prstGeom>
          <a:solidFill>
            <a:srgbClr val="F5B8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93384" y="5345422"/>
            <a:ext cx="219075" cy="219075"/>
          </a:xfrm>
          <a:prstGeom prst="rect">
            <a:avLst/>
          </a:prstGeom>
          <a:solidFill>
            <a:srgbClr val="D6F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620248" y="1710629"/>
            <a:ext cx="2456259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b="1" dirty="0"/>
              <a:t>Р1. </a:t>
            </a:r>
            <a:r>
              <a:rPr lang="ru-RU" b="1" dirty="0" smtClean="0"/>
              <a:t>Карточка образовательной организации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20248" y="2935750"/>
            <a:ext cx="245625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/>
              <a:t>Р2. Карточки обучающихся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39296" y="4045171"/>
            <a:ext cx="245625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/>
              <a:t>Р3. Сведения о сотрудниках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39296" y="5131793"/>
            <a:ext cx="245625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/>
              <a:t>Р4. Информационная наполненность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30680" y="266179"/>
            <a:ext cx="10118942" cy="546100"/>
          </a:xfrm>
        </p:spPr>
        <p:txBody>
          <a:bodyPr>
            <a:noAutofit/>
          </a:bodyPr>
          <a:lstStyle/>
          <a:p>
            <a:r>
              <a:rPr lang="ru-RU" sz="3600" dirty="0"/>
              <a:t>Наполненность ГИС «Региональное образование»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4484" y="1025534"/>
            <a:ext cx="477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Рейтинг по ПОО за 2023/2024 учебный год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67135"/>
              </p:ext>
            </p:extLst>
          </p:nvPr>
        </p:nvGraphicFramePr>
        <p:xfrm>
          <a:off x="627126" y="1608121"/>
          <a:ext cx="7810500" cy="50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679702" y="2914588"/>
            <a:ext cx="3326370" cy="107721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Средний итоговый показатель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всем ПОО составил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92,5 %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040" y="265177"/>
            <a:ext cx="9814560" cy="5461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Предварительный отчет «Наполняемость ПОО</a:t>
            </a:r>
            <a:r>
              <a:rPr lang="ru-RU" sz="2800" dirty="0" smtClean="0"/>
              <a:t>» </a:t>
            </a:r>
            <a:br>
              <a:rPr lang="ru-RU" sz="2800" dirty="0" smtClean="0"/>
            </a:br>
            <a:r>
              <a:rPr lang="ru-RU" sz="2800" dirty="0" smtClean="0"/>
              <a:t>по состоянию на 27.05.2024 г.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42242"/>
              </p:ext>
            </p:extLst>
          </p:nvPr>
        </p:nvGraphicFramePr>
        <p:xfrm>
          <a:off x="200025" y="1255695"/>
          <a:ext cx="11925301" cy="5072645"/>
        </p:xfrm>
        <a:graphic>
          <a:graphicData uri="http://schemas.openxmlformats.org/drawingml/2006/table">
            <a:tbl>
              <a:tblPr/>
              <a:tblGrid>
                <a:gridCol w="2873911">
                  <a:extLst>
                    <a:ext uri="{9D8B030D-6E8A-4147-A177-3AD203B41FA5}">
                      <a16:colId xmlns:a16="http://schemas.microsoft.com/office/drawing/2014/main" val="2398551767"/>
                    </a:ext>
                  </a:extLst>
                </a:gridCol>
                <a:gridCol w="878405">
                  <a:extLst>
                    <a:ext uri="{9D8B030D-6E8A-4147-A177-3AD203B41FA5}">
                      <a16:colId xmlns:a16="http://schemas.microsoft.com/office/drawing/2014/main" val="3706745410"/>
                    </a:ext>
                  </a:extLst>
                </a:gridCol>
                <a:gridCol w="687447">
                  <a:extLst>
                    <a:ext uri="{9D8B030D-6E8A-4147-A177-3AD203B41FA5}">
                      <a16:colId xmlns:a16="http://schemas.microsoft.com/office/drawing/2014/main" val="934786443"/>
                    </a:ext>
                  </a:extLst>
                </a:gridCol>
                <a:gridCol w="744735">
                  <a:extLst>
                    <a:ext uri="{9D8B030D-6E8A-4147-A177-3AD203B41FA5}">
                      <a16:colId xmlns:a16="http://schemas.microsoft.com/office/drawing/2014/main" val="1845898436"/>
                    </a:ext>
                  </a:extLst>
                </a:gridCol>
                <a:gridCol w="563325">
                  <a:extLst>
                    <a:ext uri="{9D8B030D-6E8A-4147-A177-3AD203B41FA5}">
                      <a16:colId xmlns:a16="http://schemas.microsoft.com/office/drawing/2014/main" val="2880534997"/>
                    </a:ext>
                  </a:extLst>
                </a:gridCol>
                <a:gridCol w="773378">
                  <a:extLst>
                    <a:ext uri="{9D8B030D-6E8A-4147-A177-3AD203B41FA5}">
                      <a16:colId xmlns:a16="http://schemas.microsoft.com/office/drawing/2014/main" val="3317064218"/>
                    </a:ext>
                  </a:extLst>
                </a:gridCol>
                <a:gridCol w="792474">
                  <a:extLst>
                    <a:ext uri="{9D8B030D-6E8A-4147-A177-3AD203B41FA5}">
                      <a16:colId xmlns:a16="http://schemas.microsoft.com/office/drawing/2014/main" val="535658708"/>
                    </a:ext>
                  </a:extLst>
                </a:gridCol>
                <a:gridCol w="658804">
                  <a:extLst>
                    <a:ext uri="{9D8B030D-6E8A-4147-A177-3AD203B41FA5}">
                      <a16:colId xmlns:a16="http://schemas.microsoft.com/office/drawing/2014/main" val="1322631932"/>
                    </a:ext>
                  </a:extLst>
                </a:gridCol>
                <a:gridCol w="858218">
                  <a:extLst>
                    <a:ext uri="{9D8B030D-6E8A-4147-A177-3AD203B41FA5}">
                      <a16:colId xmlns:a16="http://schemas.microsoft.com/office/drawing/2014/main" val="1922452279"/>
                    </a:ext>
                  </a:extLst>
                </a:gridCol>
                <a:gridCol w="675253">
                  <a:extLst>
                    <a:ext uri="{9D8B030D-6E8A-4147-A177-3AD203B41FA5}">
                      <a16:colId xmlns:a16="http://schemas.microsoft.com/office/drawing/2014/main" val="2242414829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117700149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674116861"/>
                    </a:ext>
                  </a:extLst>
                </a:gridCol>
                <a:gridCol w="771526">
                  <a:extLst>
                    <a:ext uri="{9D8B030D-6E8A-4147-A177-3AD203B41FA5}">
                      <a16:colId xmlns:a16="http://schemas.microsoft.com/office/drawing/2014/main" val="713254891"/>
                    </a:ext>
                  </a:extLst>
                </a:gridCol>
              </a:tblGrid>
              <a:tr h="1649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образовательной организации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академических </a:t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групп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студентов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сотрудников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Родители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студентов, в личном деле которых указан хотя бы один родитель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образовательных </a:t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программ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Количество рабочих программ</a:t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дисциплин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дисциплин, по которым назначены преподаватели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дисциплин, по которым введено расписание (есть хотя бы одно занятие)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дисциплин, по которым ведется журнал успеваемости (есть хотя бы одно занятие)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групп с назначенными преподавателями по всем дисциплинам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групп, для которых создано расписание по всем дисциплинам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142629"/>
                  </a:ext>
                </a:extLst>
              </a:tr>
              <a:tr h="1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техникум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сервиса»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201"/>
                  </a:ext>
                </a:extLst>
              </a:tr>
              <a:tr h="1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промышленно-экономический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техникум»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26472"/>
                  </a:ext>
                </a:extLst>
              </a:tr>
              <a:tr h="1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</a:t>
                      </a:r>
                      <a:r>
                        <a:rPr lang="ru-RU" sz="9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политехнический центр № 2»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718761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техникум строительства и жилищно-коммунального хозяйства»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332893"/>
                  </a:ext>
                </a:extLst>
              </a:tr>
              <a:tr h="1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политехнический центр №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1»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69767"/>
                  </a:ext>
                </a:extLst>
              </a:tr>
              <a:tr h="1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политехнический центр №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3»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193205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техникум отраслевых технологий и сервиса»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070631"/>
                  </a:ext>
                </a:extLst>
              </a:tr>
              <a:tr h="1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индустриальный техникум»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919855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техникум механизации сельского хозяйства»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79156"/>
                  </a:ext>
                </a:extLst>
              </a:tr>
              <a:tr h="1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политехнический центр №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5»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314990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Долинский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филиал «Сахалинский техникум строительства и жилищно-коммунального хозяйства»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16442"/>
                  </a:ext>
                </a:extLst>
              </a:tr>
              <a:tr h="1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колледж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искусств»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33216"/>
                  </a:ext>
                </a:extLst>
              </a:tr>
              <a:tr h="1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</a:t>
                      </a:r>
                      <a:r>
                        <a:rPr lang="ru-RU" sz="9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«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базовый медицинский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колледж»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33726"/>
                  </a:ext>
                </a:extLst>
              </a:tr>
              <a:tr h="329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Александровск-Сахалинский филиал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базовый медицинский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колледж»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335655"/>
                  </a:ext>
                </a:extLst>
              </a:tr>
              <a:tr h="1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ГБПОУ «Сахалинский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горный техникум»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423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Разъяснения «Наполняемость ПОО»</a:t>
            </a:r>
            <a:endParaRPr lang="ru-RU" sz="3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34328940"/>
              </p:ext>
            </p:extLst>
          </p:nvPr>
        </p:nvGraphicFramePr>
        <p:xfrm>
          <a:off x="801404" y="1777525"/>
          <a:ext cx="10552395" cy="4830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7149" y="1038309"/>
            <a:ext cx="9656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ВАЖНО! 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Отчет «Наполняемость ПОО» формируется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 </a:t>
            </a:r>
            <a:r>
              <a:rPr lang="ru-RU" dirty="0">
                <a:solidFill>
                  <a:srgbClr val="FF0000"/>
                </a:solidFill>
              </a:rPr>
              <a:t>текущий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учебный год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Мониторинги наполнения </a:t>
            </a:r>
            <a:br>
              <a:rPr lang="ru-RU" sz="3200" dirty="0"/>
            </a:br>
            <a:r>
              <a:rPr lang="ru-RU" sz="3200" dirty="0"/>
              <a:t>и функционирования АИС СГО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223059"/>
              </p:ext>
            </p:extLst>
          </p:nvPr>
        </p:nvGraphicFramePr>
        <p:xfrm>
          <a:off x="411407" y="1268083"/>
          <a:ext cx="11460027" cy="4285783"/>
        </p:xfrm>
        <a:graphic>
          <a:graphicData uri="http://schemas.openxmlformats.org/drawingml/2006/table">
            <a:tbl>
              <a:tblPr/>
              <a:tblGrid>
                <a:gridCol w="4681896">
                  <a:extLst>
                    <a:ext uri="{9D8B030D-6E8A-4147-A177-3AD203B41FA5}">
                      <a16:colId xmlns:a16="http://schemas.microsoft.com/office/drawing/2014/main" val="3064966051"/>
                    </a:ext>
                  </a:extLst>
                </a:gridCol>
                <a:gridCol w="3485921">
                  <a:extLst>
                    <a:ext uri="{9D8B030D-6E8A-4147-A177-3AD203B41FA5}">
                      <a16:colId xmlns:a16="http://schemas.microsoft.com/office/drawing/2014/main" val="2135331979"/>
                    </a:ext>
                  </a:extLst>
                </a:gridCol>
                <a:gridCol w="3292210">
                  <a:extLst>
                    <a:ext uri="{9D8B030D-6E8A-4147-A177-3AD203B41FA5}">
                      <a16:colId xmlns:a16="http://schemas.microsoft.com/office/drawing/2014/main" val="1654317956"/>
                    </a:ext>
                  </a:extLst>
                </a:gridCol>
              </a:tblGrid>
              <a:tr h="217185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Мероприятие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" marR="6733" marT="6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Сроки проведения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" marR="6733" marT="67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044212"/>
                  </a:ext>
                </a:extLst>
              </a:tr>
              <a:tr h="306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внутренних мониторингов ОО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" marR="6733" marT="6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региональных мониторингов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54864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pPr marL="0" lvl="0" indent="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F4E79"/>
                        </a:buClr>
                        <a:buFont typeface="+mj-lt"/>
                        <a:buNone/>
                      </a:pPr>
                      <a:r>
                        <a:rPr lang="ru-RU" sz="1400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Мониторинг перехода на новый учебный год</a:t>
                      </a:r>
                      <a:endParaRPr lang="ru-RU" sz="1000" dirty="0">
                        <a:noFill/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8" marR="6733" marT="6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" marR="6733" marT="6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 1 по 15 сентября </a:t>
                      </a:r>
                      <a:br>
                        <a:rPr lang="ru-RU" sz="1400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текущего учебного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129711"/>
                  </a:ext>
                </a:extLst>
              </a:tr>
              <a:tr h="1547574">
                <a:tc>
                  <a:txBody>
                    <a:bodyPr/>
                    <a:lstStyle/>
                    <a:p>
                      <a:pPr marL="0" lvl="0" indent="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F4E79"/>
                        </a:buClr>
                        <a:buFont typeface="+mj-lt"/>
                        <a:buNone/>
                      </a:pPr>
                      <a:r>
                        <a:rPr lang="ru-RU" sz="1400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Мониторинг информационной наполненности</a:t>
                      </a:r>
                      <a:endParaRPr lang="ru-RU" sz="1000" dirty="0">
                        <a:noFill/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8" marR="6733" marT="6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83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Проводится 3 раза в течение учебного года: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1925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10 по 20 октября – </a:t>
                      </a: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после сдачи Формы   № СПО-1 ФСН;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1925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10 по 20 февраля – по результатам промежуточной аттестации 1 семестра;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1925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5 по 15 июня – по результатам </a:t>
                      </a: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промежуточной аттестации 2</a:t>
                      </a:r>
                      <a:r>
                        <a:rPr lang="ru-RU" sz="1400" kern="1200" baseline="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семестра, итоговой аттестации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" marR="6733" marT="67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Проводится 3 раза </a:t>
                      </a:r>
                      <a:b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течение учебного года:              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9138" lvl="0" indent="-17780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 20 по 31 октября;                                                  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9138" lvl="0" indent="-17780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 20 по 28 февраля;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9138" lvl="0" indent="-17780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400" kern="1200" dirty="0" smtClean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 25 июня по 5 июля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60311"/>
                  </a:ext>
                </a:extLst>
              </a:tr>
              <a:tr h="391157">
                <a:tc>
                  <a:txBody>
                    <a:bodyPr/>
                    <a:lstStyle/>
                    <a:p>
                      <a:pPr marL="0" lvl="0" indent="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F4E79"/>
                        </a:buClr>
                        <a:buFont typeface="+mj-lt"/>
                        <a:buNone/>
                      </a:pPr>
                      <a:r>
                        <a:rPr lang="ru-RU" sz="1400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Мониторинг наполненности раздела </a:t>
                      </a:r>
                      <a:endParaRPr lang="ru-RU" sz="1000" dirty="0">
                        <a:noFill/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«Данные об образовательной организации»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8" marR="6733" marT="6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83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 5 сентября и 5 февраля </a:t>
                      </a:r>
                    </a:p>
                    <a:p>
                      <a:pPr marL="7683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текущего учебного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" marR="6733" marT="6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 15 сентября и 15 февраля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текущего учебного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40688"/>
                  </a:ext>
                </a:extLst>
              </a:tr>
              <a:tr h="391157">
                <a:tc>
                  <a:txBody>
                    <a:bodyPr/>
                    <a:lstStyle/>
                    <a:p>
                      <a:pPr marL="0" lvl="0" indent="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F4E79"/>
                        </a:buClr>
                        <a:buFont typeface="+mj-lt"/>
                        <a:buNone/>
                      </a:pPr>
                      <a:r>
                        <a:rPr lang="ru-RU" sz="1400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Мониторинг наполненности личных дел студентов</a:t>
                      </a:r>
                      <a:endParaRPr lang="ru-RU" sz="1000" dirty="0">
                        <a:noFill/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8" marR="6733" marT="6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83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 20 октября и 20 марта </a:t>
                      </a:r>
                    </a:p>
                    <a:p>
                      <a:pPr marL="7683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текущего учебного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" marR="6733" marT="6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 25 октября и 25 марта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текущего учебного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54838"/>
                  </a:ext>
                </a:extLst>
              </a:tr>
              <a:tr h="404367">
                <a:tc>
                  <a:txBody>
                    <a:bodyPr/>
                    <a:lstStyle/>
                    <a:p>
                      <a:pPr marL="0" lvl="0" indent="0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F4E79"/>
                        </a:buClr>
                        <a:buFont typeface="+mj-lt"/>
                        <a:buNone/>
                      </a:pPr>
                      <a:r>
                        <a:rPr lang="ru-RU" sz="1400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Мониторинг заполнения сведений о сотрудниках</a:t>
                      </a:r>
                      <a:endParaRPr lang="ru-RU" sz="1000" dirty="0">
                        <a:noFill/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68" marR="6733" marT="6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83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 25 сентября и 25 марта</a:t>
                      </a:r>
                    </a:p>
                    <a:p>
                      <a:pPr marL="76835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текущего учебного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" marR="6733" marT="67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 30 сентября и 30 марта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текущего учебного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39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54411" y="5677916"/>
            <a:ext cx="8626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мониторингов АИС "Сетевой город. Образование" на 2023/2024 учебный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4076" y="6131052"/>
            <a:ext cx="9761632" cy="54864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74076" y="6208778"/>
            <a:ext cx="220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http://ct.rcoko65.ru/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40782" y="6266670"/>
            <a:ext cx="452063" cy="27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30866" y="6220707"/>
            <a:ext cx="6942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 РО =&gt; АИС «Сетевой город. Образование»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Мониторинг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5246415">
            <a:off x="10737100" y="5671542"/>
            <a:ext cx="400172" cy="81572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ЦЦТ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94A8C112-3391-4FC7-8BE7-6954F538858C}" vid="{7D96E14B-DF14-4754-9260-DB9987981BE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2424</Words>
  <Application>Microsoft Office PowerPoint</Application>
  <PresentationFormat>Широкоэкранный</PresentationFormat>
  <Paragraphs>816</Paragraphs>
  <Slides>18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ЦЦТО</vt:lpstr>
      <vt:lpstr>Документ</vt:lpstr>
      <vt:lpstr>PDF</vt:lpstr>
      <vt:lpstr>Подготовка к переходу на новый 2024/2025 учебный год в профессиональных образовательных организациях</vt:lpstr>
      <vt:lpstr>Сроки и шаги перехода на новый учебный год</vt:lpstr>
      <vt:lpstr>Наполненность ГИС «Региональное образование»</vt:lpstr>
      <vt:lpstr>Наполненность ГИС «Региональное образование»</vt:lpstr>
      <vt:lpstr>Наполненность ГИС «Региональное образование»</vt:lpstr>
      <vt:lpstr>Наполненность ГИС «Региональное образование»</vt:lpstr>
      <vt:lpstr>Предварительный отчет «Наполняемость ПОО»  по состоянию на 27.05.2024 г.</vt:lpstr>
      <vt:lpstr>Разъяснения «Наполняемость ПОО»</vt:lpstr>
      <vt:lpstr>Мониторинги наполнения  и функционирования АИС СГО</vt:lpstr>
      <vt:lpstr>Мониторинг информационной наполненности АИС СГО</vt:lpstr>
      <vt:lpstr>Новые правила входа в ГИС РО с 1 июля</vt:lpstr>
      <vt:lpstr>Новые правила входа в ГИС РО (материалы)</vt:lpstr>
      <vt:lpstr>Рекомендации по входу в АИС СГО с использованием учетной записи ЕСИА</vt:lpstr>
      <vt:lpstr>Количество пользователей со связанными УЗ по состоянию на 24.05.2024 г.</vt:lpstr>
      <vt:lpstr>Количество пользователей со связанными УЗ</vt:lpstr>
      <vt:lpstr>Часто встречающиеся вопросы при работе с АИС СГО</vt:lpstr>
      <vt:lpstr>Сайт Центра цифровой трансформации образования</vt:lpstr>
      <vt:lpstr>http://ct.rcoko65.ru/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профессиональных образовательных организаций в ГИС РО</dc:title>
  <dc:creator>Корниенко Светлана Анатольевна</dc:creator>
  <cp:lastModifiedBy>HP</cp:lastModifiedBy>
  <cp:revision>164</cp:revision>
  <dcterms:created xsi:type="dcterms:W3CDTF">2023-04-06T10:24:45Z</dcterms:created>
  <dcterms:modified xsi:type="dcterms:W3CDTF">2024-05-30T03:32:19Z</dcterms:modified>
</cp:coreProperties>
</file>