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netcity.admsakhalin.ru:11111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netcity.admsakhalin.ru:11111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245A4-78DA-4F16-BF8E-E2CF8F6BD6AF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A1C6E9-CD68-4655-9E02-1328A3C35D4C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gm:spPr>
      <dgm:t>
        <a:bodyPr/>
        <a:lstStyle/>
        <a:p>
          <a:pPr algn="l"/>
          <a:r>
            <a:rPr lang="ru-RU" sz="1400" dirty="0" smtClean="0"/>
            <a:t>ПЕРЕЙДИТЕ В СЕТЕВОЙ ГОРОД ПО ССЫЛКЕ </a:t>
          </a:r>
          <a:r>
            <a:rPr lang="ru-RU" sz="1400" dirty="0" smtClean="0">
              <a:hlinkClick xmlns:r="http://schemas.openxmlformats.org/officeDocument/2006/relationships" r:id="rId1"/>
            </a:rPr>
            <a:t>https://netcity.admsakhalin.ru:11111</a:t>
          </a:r>
          <a:r>
            <a:rPr lang="ru-RU" sz="1400" dirty="0" smtClean="0"/>
            <a:t>, НАЖМИТЕ НА «ВХОД»</a:t>
          </a:r>
          <a:endParaRPr lang="ru-RU" sz="1400" dirty="0">
            <a:solidFill>
              <a:srgbClr val="C00000"/>
            </a:solidFill>
          </a:endParaRPr>
        </a:p>
      </dgm:t>
    </dgm:pt>
    <dgm:pt modelId="{90E8D81A-8F6F-477F-B190-4A87A527050C}" type="parTrans" cxnId="{5B31C70E-D8DD-47FF-B5C9-934E9D229867}">
      <dgm:prSet/>
      <dgm:spPr/>
      <dgm:t>
        <a:bodyPr/>
        <a:lstStyle/>
        <a:p>
          <a:pPr algn="l"/>
          <a:endParaRPr lang="ru-RU" sz="1400" dirty="0"/>
        </a:p>
      </dgm:t>
    </dgm:pt>
    <dgm:pt modelId="{5AE23C62-0FB6-4C49-B967-C10D053D11D1}" type="sibTrans" cxnId="{5B31C70E-D8DD-47FF-B5C9-934E9D229867}">
      <dgm:prSet/>
      <dgm:spPr/>
      <dgm:t>
        <a:bodyPr/>
        <a:lstStyle/>
        <a:p>
          <a:pPr algn="l"/>
          <a:endParaRPr lang="ru-RU" sz="1400" dirty="0"/>
        </a:p>
      </dgm:t>
    </dgm:pt>
    <dgm:pt modelId="{01745036-F379-40EB-AF76-7D7458268EED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gm:spPr>
      <dgm:t>
        <a:bodyPr/>
        <a:lstStyle/>
        <a:p>
          <a:pPr algn="l"/>
          <a:r>
            <a:rPr lang="ru-RU" sz="1400" dirty="0" smtClean="0"/>
            <a:t>ВНЕСИТЕ СОЗДАННУЮ РАНЕЕ УЧЕТНУЮ ЗАПИСЬ </a:t>
          </a:r>
          <a:r>
            <a:rPr lang="ru-RU" sz="1400" dirty="0" smtClean="0">
              <a:solidFill>
                <a:srgbClr val="C00000"/>
              </a:solidFill>
            </a:rPr>
            <a:t>ОТ ГОСУСЛУГ</a:t>
          </a:r>
          <a:r>
            <a:rPr lang="ru-RU" sz="1400" dirty="0" smtClean="0"/>
            <a:t>, НАЖМИТЕ «ВОЙТИ»</a:t>
          </a:r>
          <a:endParaRPr lang="ru-RU" sz="1400" dirty="0">
            <a:solidFill>
              <a:srgbClr val="C00000"/>
            </a:solidFill>
          </a:endParaRPr>
        </a:p>
      </dgm:t>
    </dgm:pt>
    <dgm:pt modelId="{43D58360-32A3-4912-AD0A-FE473B944D06}" type="parTrans" cxnId="{8098713D-04A0-40F4-9860-1053B3588576}">
      <dgm:prSet/>
      <dgm:spPr/>
      <dgm:t>
        <a:bodyPr/>
        <a:lstStyle/>
        <a:p>
          <a:pPr algn="l"/>
          <a:endParaRPr lang="ru-RU" sz="1400" dirty="0"/>
        </a:p>
      </dgm:t>
    </dgm:pt>
    <dgm:pt modelId="{D56FA4AD-373E-4D51-A09C-76879E1628E0}" type="sibTrans" cxnId="{8098713D-04A0-40F4-9860-1053B3588576}">
      <dgm:prSet/>
      <dgm:spPr/>
      <dgm:t>
        <a:bodyPr/>
        <a:lstStyle/>
        <a:p>
          <a:pPr algn="l"/>
          <a:endParaRPr lang="ru-RU" sz="1400" dirty="0"/>
        </a:p>
      </dgm:t>
    </dgm:pt>
    <dgm:pt modelId="{8A0BB222-6C7D-4061-9CB9-11FB531F90F8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gm:spPr>
      <dgm:t>
        <a:bodyPr/>
        <a:lstStyle/>
        <a:p>
          <a:pPr algn="l"/>
          <a:r>
            <a:rPr lang="ru-RU" sz="1400" dirty="0" smtClean="0"/>
            <a:t>ПРЕДОСТАВЬТЕ СОГЛАСИЕ НА ОБРАБОТКУ ПЕРСОНАЛЬНЫХ ДАННЫХ (</a:t>
          </a:r>
          <a:r>
            <a:rPr lang="ru-RU" sz="1400" dirty="0" smtClean="0">
              <a:solidFill>
                <a:srgbClr val="C00000"/>
              </a:solidFill>
            </a:rPr>
            <a:t>ПРИ ПЕРВОМ ВХОДЕ</a:t>
          </a:r>
          <a:r>
            <a:rPr lang="ru-RU" sz="1400" dirty="0" smtClean="0"/>
            <a:t>)</a:t>
          </a:r>
          <a:endParaRPr lang="ru-RU" sz="1400" dirty="0">
            <a:solidFill>
              <a:srgbClr val="C00000"/>
            </a:solidFill>
          </a:endParaRPr>
        </a:p>
      </dgm:t>
    </dgm:pt>
    <dgm:pt modelId="{32174486-132F-425A-AC0B-A650B1B17566}" type="parTrans" cxnId="{2B6C30DF-05AD-4215-B90E-86776C92274D}">
      <dgm:prSet/>
      <dgm:spPr/>
      <dgm:t>
        <a:bodyPr/>
        <a:lstStyle/>
        <a:p>
          <a:pPr algn="l"/>
          <a:endParaRPr lang="ru-RU" sz="1400" dirty="0"/>
        </a:p>
      </dgm:t>
    </dgm:pt>
    <dgm:pt modelId="{6F5E5692-DBB5-44B5-A770-2EA695020F3C}" type="sibTrans" cxnId="{2B6C30DF-05AD-4215-B90E-86776C92274D}">
      <dgm:prSet/>
      <dgm:spPr/>
      <dgm:t>
        <a:bodyPr/>
        <a:lstStyle/>
        <a:p>
          <a:pPr algn="l"/>
          <a:endParaRPr lang="ru-RU" sz="1400" dirty="0"/>
        </a:p>
      </dgm:t>
    </dgm:pt>
    <dgm:pt modelId="{F930B74A-3B57-4602-9B43-AA9CA46DDD41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gm:spPr>
      <dgm:t>
        <a:bodyPr/>
        <a:lstStyle/>
        <a:p>
          <a:pPr algn="l"/>
          <a:r>
            <a:rPr lang="ru-RU" sz="1400" b="0" dirty="0" smtClean="0">
              <a:solidFill>
                <a:schemeClr val="tx2">
                  <a:lumMod val="50000"/>
                </a:schemeClr>
              </a:solidFill>
            </a:rPr>
            <a:t>ПРИ ПЕРВОМ ВХОДЕ И </a:t>
          </a:r>
          <a:r>
            <a:rPr lang="ru-RU" sz="1400" b="0" dirty="0" smtClean="0">
              <a:solidFill>
                <a:srgbClr val="C00000"/>
              </a:solidFill>
            </a:rPr>
            <a:t>ДЛЯ ВЫПОЛНЕНИЯ </a:t>
          </a:r>
          <a:r>
            <a:rPr lang="ru-RU" sz="1400" dirty="0" smtClean="0">
              <a:solidFill>
                <a:srgbClr val="C00000"/>
              </a:solidFill>
            </a:rPr>
            <a:t>ПРИВЯЗКИ</a:t>
          </a:r>
          <a:r>
            <a:rPr lang="ru-RU" sz="1400" dirty="0" smtClean="0"/>
            <a:t> УЧЕТНОЙ ЗАПИСИ ОТ ГОСУСЛУГ С УЧЕТНОЙ ЗАПИСЬЮ В АИС СГО, НАЖМИТЕ </a:t>
          </a:r>
          <a:r>
            <a:rPr lang="ru-RU" sz="1400" dirty="0" smtClean="0">
              <a:solidFill>
                <a:srgbClr val="C00000"/>
              </a:solidFill>
            </a:rPr>
            <a:t>«ПРОДОЛЖИТЬ»</a:t>
          </a:r>
          <a:endParaRPr lang="ru-RU" sz="1400" dirty="0">
            <a:solidFill>
              <a:srgbClr val="C00000"/>
            </a:solidFill>
          </a:endParaRPr>
        </a:p>
      </dgm:t>
    </dgm:pt>
    <dgm:pt modelId="{DCA197B1-802A-4F1C-BB68-BAD89DBFE412}" type="parTrans" cxnId="{1E7843C2-BA28-4F12-8F59-CD2FCC842EA6}">
      <dgm:prSet/>
      <dgm:spPr/>
      <dgm:t>
        <a:bodyPr/>
        <a:lstStyle/>
        <a:p>
          <a:pPr algn="l"/>
          <a:endParaRPr lang="ru-RU" sz="1400" dirty="0"/>
        </a:p>
      </dgm:t>
    </dgm:pt>
    <dgm:pt modelId="{97D5C4FA-DECB-41AC-9F43-5716991A89D6}" type="sibTrans" cxnId="{1E7843C2-BA28-4F12-8F59-CD2FCC842EA6}">
      <dgm:prSet/>
      <dgm:spPr/>
      <dgm:t>
        <a:bodyPr/>
        <a:lstStyle/>
        <a:p>
          <a:pPr algn="l"/>
          <a:endParaRPr lang="ru-RU" sz="1400" dirty="0"/>
        </a:p>
      </dgm:t>
    </dgm:pt>
    <dgm:pt modelId="{AC6CAAA3-2D1B-4A1C-BB37-575655A5382A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gm:spPr>
      <dgm:t>
        <a:bodyPr/>
        <a:lstStyle/>
        <a:p>
          <a:pPr algn="l"/>
          <a:r>
            <a:rPr lang="ru-RU" sz="1400" dirty="0" smtClean="0"/>
            <a:t>НА СТРАНИЦЕ АВТОРИЗАЦИИ АИС СГО ВЫБЕРИТЕ ОБРАЗОВАТЕЛЬНУЮ ОРГАНИЗАЦИЮ И ВВЕДИТЕ УЧЕТНУЮ ЗАПИСЬ ОТ </a:t>
          </a:r>
          <a:r>
            <a:rPr lang="ru-RU" sz="1400" dirty="0" smtClean="0">
              <a:solidFill>
                <a:srgbClr val="C00000"/>
              </a:solidFill>
            </a:rPr>
            <a:t>СЕТЕВОГО ГОРОДА, </a:t>
          </a:r>
          <a:r>
            <a:rPr lang="ru-RU" sz="1400" dirty="0" smtClean="0"/>
            <a:t>НАЖМИТЕ </a:t>
          </a:r>
          <a:r>
            <a:rPr lang="ru-RU" sz="1400" dirty="0" smtClean="0">
              <a:solidFill>
                <a:srgbClr val="C00000"/>
              </a:solidFill>
            </a:rPr>
            <a:t>«ВОЙТИ»</a:t>
          </a:r>
          <a:endParaRPr lang="ru-RU" sz="1400" dirty="0">
            <a:solidFill>
              <a:srgbClr val="C00000"/>
            </a:solidFill>
          </a:endParaRPr>
        </a:p>
      </dgm:t>
    </dgm:pt>
    <dgm:pt modelId="{9F1A3199-36BE-4F92-AEC3-1C00AD9F2746}" type="parTrans" cxnId="{2A006ADF-B80F-4216-8B26-AFB31C935231}">
      <dgm:prSet/>
      <dgm:spPr/>
      <dgm:t>
        <a:bodyPr/>
        <a:lstStyle/>
        <a:p>
          <a:pPr algn="l"/>
          <a:endParaRPr lang="ru-RU" sz="1400" dirty="0"/>
        </a:p>
      </dgm:t>
    </dgm:pt>
    <dgm:pt modelId="{28383B53-F7C1-4522-894C-3481037EBD66}" type="sibTrans" cxnId="{2A006ADF-B80F-4216-8B26-AFB31C935231}">
      <dgm:prSet/>
      <dgm:spPr/>
      <dgm:t>
        <a:bodyPr/>
        <a:lstStyle/>
        <a:p>
          <a:pPr algn="l"/>
          <a:endParaRPr lang="ru-RU" sz="1400" dirty="0"/>
        </a:p>
      </dgm:t>
    </dgm:pt>
    <dgm:pt modelId="{39F743E5-340E-42DE-9A8F-F69A2D1FB323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gm:spPr>
      <dgm:t>
        <a:bodyPr/>
        <a:lstStyle/>
        <a:p>
          <a:pPr algn="l"/>
          <a:r>
            <a:rPr lang="ru-RU" sz="1400" dirty="0" smtClean="0"/>
            <a:t>ВЫБЕРИТЕ КОНТРОЛЬНЫЙ ВОПРОС (ПРИ НЕОБХОДИМОСТИ) И НАЖМИТЕ </a:t>
          </a:r>
          <a:r>
            <a:rPr lang="ru-RU" sz="1400" dirty="0" smtClean="0">
              <a:solidFill>
                <a:srgbClr val="C00000"/>
              </a:solidFill>
            </a:rPr>
            <a:t>«ПРОДОЛЖИТЬ»</a:t>
          </a:r>
          <a:endParaRPr lang="ru-RU" sz="1400" b="0" dirty="0">
            <a:solidFill>
              <a:srgbClr val="C00000"/>
            </a:solidFill>
          </a:endParaRPr>
        </a:p>
      </dgm:t>
    </dgm:pt>
    <dgm:pt modelId="{0128D85B-4135-477F-8751-E2D0F179A911}" type="parTrans" cxnId="{FBFDB930-3BF7-4C05-8336-E63913609E9F}">
      <dgm:prSet/>
      <dgm:spPr/>
      <dgm:t>
        <a:bodyPr/>
        <a:lstStyle/>
        <a:p>
          <a:pPr algn="l"/>
          <a:endParaRPr lang="ru-RU" sz="1400" dirty="0"/>
        </a:p>
      </dgm:t>
    </dgm:pt>
    <dgm:pt modelId="{A59573A2-EEB9-43DD-A421-084D15C5993D}" type="sibTrans" cxnId="{FBFDB930-3BF7-4C05-8336-E63913609E9F}">
      <dgm:prSet/>
      <dgm:spPr/>
      <dgm:t>
        <a:bodyPr/>
        <a:lstStyle/>
        <a:p>
          <a:pPr algn="l"/>
          <a:endParaRPr lang="ru-RU" sz="1400" dirty="0"/>
        </a:p>
      </dgm:t>
    </dgm:pt>
    <dgm:pt modelId="{19602FFA-9E53-40AD-AA55-B4FB55D32FA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D5BA8995-F066-42C5-A78E-F2F48A78D2D8}" type="parTrans" cxnId="{CAFD2594-6E49-4D62-936B-4E53A89D228F}">
      <dgm:prSet/>
      <dgm:spPr/>
      <dgm:t>
        <a:bodyPr/>
        <a:lstStyle/>
        <a:p>
          <a:endParaRPr lang="ru-RU" dirty="0"/>
        </a:p>
      </dgm:t>
    </dgm:pt>
    <dgm:pt modelId="{AB3578AA-E7D7-4494-94FE-A31DF22B1ADB}" type="sibTrans" cxnId="{CAFD2594-6E49-4D62-936B-4E53A89D228F}">
      <dgm:prSet/>
      <dgm:spPr/>
      <dgm:t>
        <a:bodyPr/>
        <a:lstStyle/>
        <a:p>
          <a:endParaRPr lang="ru-RU" dirty="0"/>
        </a:p>
      </dgm:t>
    </dgm:pt>
    <dgm:pt modelId="{C8F542ED-1F90-4FBE-9E58-8B698AB82169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gm:spPr>
      <dgm:t>
        <a:bodyPr/>
        <a:lstStyle/>
        <a:p>
          <a:pPr algn="l"/>
          <a:r>
            <a:rPr lang="ru-RU" sz="1400" dirty="0" smtClean="0">
              <a:solidFill>
                <a:schemeClr val="tx2">
                  <a:lumMod val="50000"/>
                </a:schemeClr>
              </a:solidFill>
            </a:rPr>
            <a:t>ВЫПОЛНИТЕ</a:t>
          </a:r>
          <a:r>
            <a:rPr lang="ru-RU" sz="1400" dirty="0" smtClean="0">
              <a:solidFill>
                <a:srgbClr val="C00000"/>
              </a:solidFill>
            </a:rPr>
            <a:t> </a:t>
          </a:r>
          <a:r>
            <a:rPr lang="ru-RU" sz="1400" b="0" i="0" dirty="0" smtClean="0">
              <a:solidFill>
                <a:srgbClr val="C00000"/>
              </a:solidFill>
            </a:rPr>
            <a:t>ДВУХФАКТОРНУЮ АУТЕНТИФИКАЦИЮ</a:t>
          </a:r>
          <a:r>
            <a:rPr lang="ru-RU" sz="1400" b="0" i="0" dirty="0" smtClean="0"/>
            <a:t> НА «ГОСУСЛУГАХ»</a:t>
          </a:r>
          <a:endParaRPr lang="ru-RU" sz="1400" b="0" dirty="0">
            <a:solidFill>
              <a:srgbClr val="C00000"/>
            </a:solidFill>
          </a:endParaRPr>
        </a:p>
      </dgm:t>
    </dgm:pt>
    <dgm:pt modelId="{253E5E49-CD09-44EC-BBBF-858CAB92E382}" type="parTrans" cxnId="{FA5AF2E9-3537-4F60-B3A0-90868A2B339E}">
      <dgm:prSet/>
      <dgm:spPr/>
      <dgm:t>
        <a:bodyPr/>
        <a:lstStyle/>
        <a:p>
          <a:endParaRPr lang="ru-RU" dirty="0"/>
        </a:p>
      </dgm:t>
    </dgm:pt>
    <dgm:pt modelId="{3CE3CDFF-65B9-49CF-B88F-0C7FC538C99C}" type="sibTrans" cxnId="{FA5AF2E9-3537-4F60-B3A0-90868A2B339E}">
      <dgm:prSet/>
      <dgm:spPr/>
      <dgm:t>
        <a:bodyPr/>
        <a:lstStyle/>
        <a:p>
          <a:endParaRPr lang="ru-RU" dirty="0"/>
        </a:p>
      </dgm:t>
    </dgm:pt>
    <dgm:pt modelId="{0A239271-9D2E-4904-AFA4-6CB9F332384C}" type="pres">
      <dgm:prSet presAssocID="{A56245A4-78DA-4F16-BF8E-E2CF8F6BD6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92B4405-F082-4C72-A910-A50D41F7F07B}" type="pres">
      <dgm:prSet presAssocID="{A56245A4-78DA-4F16-BF8E-E2CF8F6BD6AF}" presName="Name1" presStyleCnt="0"/>
      <dgm:spPr/>
    </dgm:pt>
    <dgm:pt modelId="{ECC04836-AA83-497F-9F1D-D56BB3BEE3E8}" type="pres">
      <dgm:prSet presAssocID="{A56245A4-78DA-4F16-BF8E-E2CF8F6BD6AF}" presName="cycle" presStyleCnt="0"/>
      <dgm:spPr/>
    </dgm:pt>
    <dgm:pt modelId="{E78CFB6F-0BDA-46BE-9F1E-D660C2E7BF35}" type="pres">
      <dgm:prSet presAssocID="{A56245A4-78DA-4F16-BF8E-E2CF8F6BD6AF}" presName="srcNode" presStyleLbl="node1" presStyleIdx="0" presStyleCnt="7"/>
      <dgm:spPr/>
    </dgm:pt>
    <dgm:pt modelId="{C04F2458-65C7-4424-90AF-E149A667B149}" type="pres">
      <dgm:prSet presAssocID="{A56245A4-78DA-4F16-BF8E-E2CF8F6BD6AF}" presName="conn" presStyleLbl="parChTrans1D2" presStyleIdx="0" presStyleCnt="1"/>
      <dgm:spPr/>
      <dgm:t>
        <a:bodyPr/>
        <a:lstStyle/>
        <a:p>
          <a:endParaRPr lang="ru-RU"/>
        </a:p>
      </dgm:t>
    </dgm:pt>
    <dgm:pt modelId="{417C4512-CADB-4C1E-8BE5-BA3F4422BD3E}" type="pres">
      <dgm:prSet presAssocID="{A56245A4-78DA-4F16-BF8E-E2CF8F6BD6AF}" presName="extraNode" presStyleLbl="node1" presStyleIdx="0" presStyleCnt="7"/>
      <dgm:spPr/>
    </dgm:pt>
    <dgm:pt modelId="{63D9FC9E-BFFD-461E-83E3-581BE662B79F}" type="pres">
      <dgm:prSet presAssocID="{A56245A4-78DA-4F16-BF8E-E2CF8F6BD6AF}" presName="dstNode" presStyleLbl="node1" presStyleIdx="0" presStyleCnt="7"/>
      <dgm:spPr/>
    </dgm:pt>
    <dgm:pt modelId="{13D4CABE-1FB0-414E-A1A0-DCC79B9EEEED}" type="pres">
      <dgm:prSet presAssocID="{08A1C6E9-CD68-4655-9E02-1328A3C35D4C}" presName="text_1" presStyleLbl="node1" presStyleIdx="0" presStyleCnt="7" custLinFactNeighborX="384" custLinFactNeighborY="-44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3D7B95-0D47-4D65-9DA6-0182540E0C53}" type="pres">
      <dgm:prSet presAssocID="{08A1C6E9-CD68-4655-9E02-1328A3C35D4C}" presName="accent_1" presStyleCnt="0"/>
      <dgm:spPr/>
    </dgm:pt>
    <dgm:pt modelId="{7D9DB9B8-4A9C-4568-B5C2-96BFF3590EF8}" type="pres">
      <dgm:prSet presAssocID="{08A1C6E9-CD68-4655-9E02-1328A3C35D4C}" presName="accentRepeatNode" presStyleLbl="solidFgAcc1" presStyleIdx="0" presStyleCnt="7" custLinFactNeighborX="6293" custLinFactNeighborY="-2543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0FD9B1C9-9D6A-44F1-80D8-88D0E1F9D6E2}" type="pres">
      <dgm:prSet presAssocID="{01745036-F379-40EB-AF76-7D7458268EED}" presName="text_2" presStyleLbl="node1" presStyleIdx="1" presStyleCnt="7" custScaleX="10046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8C9158D-538A-4567-A2EF-D3B6D966B246}" type="pres">
      <dgm:prSet presAssocID="{01745036-F379-40EB-AF76-7D7458268EED}" presName="accent_2" presStyleCnt="0"/>
      <dgm:spPr/>
    </dgm:pt>
    <dgm:pt modelId="{EBE7C90A-9914-460C-B115-2B315D803305}" type="pres">
      <dgm:prSet presAssocID="{01745036-F379-40EB-AF76-7D7458268EED}" presName="accentRepeatNode" presStyleLbl="solidFgAcc1" presStyleIdx="1" presStyleCnt="7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B4FE0F5C-A747-4BAC-9467-3C2B1068A22F}" type="pres">
      <dgm:prSet presAssocID="{C8F542ED-1F90-4FBE-9E58-8B698AB82169}" presName="text_3" presStyleLbl="node1" presStyleIdx="2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84EAA8D-A48E-4E52-A440-536F36A26230}" type="pres">
      <dgm:prSet presAssocID="{C8F542ED-1F90-4FBE-9E58-8B698AB82169}" presName="accent_3" presStyleCnt="0"/>
      <dgm:spPr/>
    </dgm:pt>
    <dgm:pt modelId="{EA1F1AE6-F120-48F9-BECE-05266FE0BE36}" type="pres">
      <dgm:prSet presAssocID="{C8F542ED-1F90-4FBE-9E58-8B698AB82169}" presName="accentRepeatNode" presStyleLbl="solidFgAcc1" presStyleIdx="2" presStyleCnt="7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2C253DA3-B1DC-4B7C-875C-DBA6B6C3830A}" type="pres">
      <dgm:prSet presAssocID="{8A0BB222-6C7D-4061-9CB9-11FB531F90F8}" presName="text_4" presStyleLbl="node1" presStyleIdx="3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DFD362B-2D91-4D25-ADB5-66AD748F9C68}" type="pres">
      <dgm:prSet presAssocID="{8A0BB222-6C7D-4061-9CB9-11FB531F90F8}" presName="accent_4" presStyleCnt="0"/>
      <dgm:spPr/>
    </dgm:pt>
    <dgm:pt modelId="{AD3F70D7-B435-4D9D-B009-BB5A442BDA54}" type="pres">
      <dgm:prSet presAssocID="{8A0BB222-6C7D-4061-9CB9-11FB531F90F8}" presName="accentRepeatNode" presStyleLbl="solidFgAcc1" presStyleIdx="3" presStyleCnt="7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0B2DFFE6-DC29-4367-B389-94CB74E68371}" type="pres">
      <dgm:prSet presAssocID="{F930B74A-3B57-4602-9B43-AA9CA46DDD41}" presName="text_5" presStyleLbl="node1" presStyleIdx="4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E904497-127F-4103-90E2-225E5AE4F3E9}" type="pres">
      <dgm:prSet presAssocID="{F930B74A-3B57-4602-9B43-AA9CA46DDD41}" presName="accent_5" presStyleCnt="0"/>
      <dgm:spPr/>
    </dgm:pt>
    <dgm:pt modelId="{9BC22D61-B5E9-4456-AAD4-9B7C354634AC}" type="pres">
      <dgm:prSet presAssocID="{F930B74A-3B57-4602-9B43-AA9CA46DDD41}" presName="accentRepeatNode" presStyleLbl="solidFgAcc1" presStyleIdx="4" presStyleCnt="7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3AE9905F-9004-4C4E-A5D6-EB28A0EF9FAB}" type="pres">
      <dgm:prSet presAssocID="{AC6CAAA3-2D1B-4A1C-BB37-575655A5382A}" presName="text_6" presStyleLbl="node1" presStyleIdx="5" presStyleCnt="7" custScaleY="12363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FC2521F-FCBB-4437-AAB2-D93488389D74}" type="pres">
      <dgm:prSet presAssocID="{AC6CAAA3-2D1B-4A1C-BB37-575655A5382A}" presName="accent_6" presStyleCnt="0"/>
      <dgm:spPr/>
    </dgm:pt>
    <dgm:pt modelId="{19742752-7B1A-49DA-8BA6-C0EBC7EA94E0}" type="pres">
      <dgm:prSet presAssocID="{AC6CAAA3-2D1B-4A1C-BB37-575655A5382A}" presName="accentRepeatNode" presStyleLbl="solidFgAcc1" presStyleIdx="5" presStyleCnt="7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5CD81B52-5A06-4D6C-8473-9969E0190BBE}" type="pres">
      <dgm:prSet presAssocID="{39F743E5-340E-42DE-9A8F-F69A2D1FB323}" presName="text_7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37C76E1-C16F-4961-8B43-FD3E387B37F6}" type="pres">
      <dgm:prSet presAssocID="{39F743E5-340E-42DE-9A8F-F69A2D1FB323}" presName="accent_7" presStyleCnt="0"/>
      <dgm:spPr/>
    </dgm:pt>
    <dgm:pt modelId="{57717486-FC1D-4F8F-8149-B67DEC436D6C}" type="pres">
      <dgm:prSet presAssocID="{39F743E5-340E-42DE-9A8F-F69A2D1FB323}" presName="accentRepeatNode" presStyleLbl="solidFgAcc1" presStyleIdx="6" presStyleCnt="7" custLinFactNeighborX="16606" custLinFactNeighborY="2096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</dgm:ptLst>
  <dgm:cxnLst>
    <dgm:cxn modelId="{22FB79AA-5495-4DA6-9F25-F040F209DA39}" type="presOf" srcId="{C8F542ED-1F90-4FBE-9E58-8B698AB82169}" destId="{B4FE0F5C-A747-4BAC-9467-3C2B1068A22F}" srcOrd="0" destOrd="0" presId="urn:microsoft.com/office/officeart/2008/layout/VerticalCurvedList"/>
    <dgm:cxn modelId="{5B31C70E-D8DD-47FF-B5C9-934E9D229867}" srcId="{A56245A4-78DA-4F16-BF8E-E2CF8F6BD6AF}" destId="{08A1C6E9-CD68-4655-9E02-1328A3C35D4C}" srcOrd="0" destOrd="0" parTransId="{90E8D81A-8F6F-477F-B190-4A87A527050C}" sibTransId="{5AE23C62-0FB6-4C49-B967-C10D053D11D1}"/>
    <dgm:cxn modelId="{CAFD2594-6E49-4D62-936B-4E53A89D228F}" srcId="{A56245A4-78DA-4F16-BF8E-E2CF8F6BD6AF}" destId="{19602FFA-9E53-40AD-AA55-B4FB55D32FA0}" srcOrd="7" destOrd="0" parTransId="{D5BA8995-F066-42C5-A78E-F2F48A78D2D8}" sibTransId="{AB3578AA-E7D7-4494-94FE-A31DF22B1ADB}"/>
    <dgm:cxn modelId="{55C4E392-3C95-46FD-9DF1-BEA717189A8C}" type="presOf" srcId="{AC6CAAA3-2D1B-4A1C-BB37-575655A5382A}" destId="{3AE9905F-9004-4C4E-A5D6-EB28A0EF9FAB}" srcOrd="0" destOrd="0" presId="urn:microsoft.com/office/officeart/2008/layout/VerticalCurvedList"/>
    <dgm:cxn modelId="{8098713D-04A0-40F4-9860-1053B3588576}" srcId="{A56245A4-78DA-4F16-BF8E-E2CF8F6BD6AF}" destId="{01745036-F379-40EB-AF76-7D7458268EED}" srcOrd="1" destOrd="0" parTransId="{43D58360-32A3-4912-AD0A-FE473B944D06}" sibTransId="{D56FA4AD-373E-4D51-A09C-76879E1628E0}"/>
    <dgm:cxn modelId="{F56F50E0-B127-43A5-8C16-A4F0DCFD6490}" type="presOf" srcId="{8A0BB222-6C7D-4061-9CB9-11FB531F90F8}" destId="{2C253DA3-B1DC-4B7C-875C-DBA6B6C3830A}" srcOrd="0" destOrd="0" presId="urn:microsoft.com/office/officeart/2008/layout/VerticalCurvedList"/>
    <dgm:cxn modelId="{FBFDB930-3BF7-4C05-8336-E63913609E9F}" srcId="{A56245A4-78DA-4F16-BF8E-E2CF8F6BD6AF}" destId="{39F743E5-340E-42DE-9A8F-F69A2D1FB323}" srcOrd="6" destOrd="0" parTransId="{0128D85B-4135-477F-8751-E2D0F179A911}" sibTransId="{A59573A2-EEB9-43DD-A421-084D15C5993D}"/>
    <dgm:cxn modelId="{7FE8478D-C2F1-46CD-A040-15DCFE6EE7F4}" type="presOf" srcId="{5AE23C62-0FB6-4C49-B967-C10D053D11D1}" destId="{C04F2458-65C7-4424-90AF-E149A667B149}" srcOrd="0" destOrd="0" presId="urn:microsoft.com/office/officeart/2008/layout/VerticalCurvedList"/>
    <dgm:cxn modelId="{FC861137-5901-424D-8891-CD4BB8CFF374}" type="presOf" srcId="{A56245A4-78DA-4F16-BF8E-E2CF8F6BD6AF}" destId="{0A239271-9D2E-4904-AFA4-6CB9F332384C}" srcOrd="0" destOrd="0" presId="urn:microsoft.com/office/officeart/2008/layout/VerticalCurvedList"/>
    <dgm:cxn modelId="{7881179C-466D-4509-B77C-57E8D8BA0069}" type="presOf" srcId="{F930B74A-3B57-4602-9B43-AA9CA46DDD41}" destId="{0B2DFFE6-DC29-4367-B389-94CB74E68371}" srcOrd="0" destOrd="0" presId="urn:microsoft.com/office/officeart/2008/layout/VerticalCurvedList"/>
    <dgm:cxn modelId="{2A006ADF-B80F-4216-8B26-AFB31C935231}" srcId="{A56245A4-78DA-4F16-BF8E-E2CF8F6BD6AF}" destId="{AC6CAAA3-2D1B-4A1C-BB37-575655A5382A}" srcOrd="5" destOrd="0" parTransId="{9F1A3199-36BE-4F92-AEC3-1C00AD9F2746}" sibTransId="{28383B53-F7C1-4522-894C-3481037EBD66}"/>
    <dgm:cxn modelId="{37C35595-B3E0-45C7-9BD9-7FDFCB384463}" type="presOf" srcId="{39F743E5-340E-42DE-9A8F-F69A2D1FB323}" destId="{5CD81B52-5A06-4D6C-8473-9969E0190BBE}" srcOrd="0" destOrd="0" presId="urn:microsoft.com/office/officeart/2008/layout/VerticalCurvedList"/>
    <dgm:cxn modelId="{FA5AF2E9-3537-4F60-B3A0-90868A2B339E}" srcId="{A56245A4-78DA-4F16-BF8E-E2CF8F6BD6AF}" destId="{C8F542ED-1F90-4FBE-9E58-8B698AB82169}" srcOrd="2" destOrd="0" parTransId="{253E5E49-CD09-44EC-BBBF-858CAB92E382}" sibTransId="{3CE3CDFF-65B9-49CF-B88F-0C7FC538C99C}"/>
    <dgm:cxn modelId="{1E7843C2-BA28-4F12-8F59-CD2FCC842EA6}" srcId="{A56245A4-78DA-4F16-BF8E-E2CF8F6BD6AF}" destId="{F930B74A-3B57-4602-9B43-AA9CA46DDD41}" srcOrd="4" destOrd="0" parTransId="{DCA197B1-802A-4F1C-BB68-BAD89DBFE412}" sibTransId="{97D5C4FA-DECB-41AC-9F43-5716991A89D6}"/>
    <dgm:cxn modelId="{2B6C30DF-05AD-4215-B90E-86776C92274D}" srcId="{A56245A4-78DA-4F16-BF8E-E2CF8F6BD6AF}" destId="{8A0BB222-6C7D-4061-9CB9-11FB531F90F8}" srcOrd="3" destOrd="0" parTransId="{32174486-132F-425A-AC0B-A650B1B17566}" sibTransId="{6F5E5692-DBB5-44B5-A770-2EA695020F3C}"/>
    <dgm:cxn modelId="{A7E1A504-39B9-40A8-9CDD-3F5E6A966DE2}" type="presOf" srcId="{08A1C6E9-CD68-4655-9E02-1328A3C35D4C}" destId="{13D4CABE-1FB0-414E-A1A0-DCC79B9EEEED}" srcOrd="0" destOrd="0" presId="urn:microsoft.com/office/officeart/2008/layout/VerticalCurvedList"/>
    <dgm:cxn modelId="{75607759-9156-4A67-99B1-6E7D06339E5C}" type="presOf" srcId="{01745036-F379-40EB-AF76-7D7458268EED}" destId="{0FD9B1C9-9D6A-44F1-80D8-88D0E1F9D6E2}" srcOrd="0" destOrd="0" presId="urn:microsoft.com/office/officeart/2008/layout/VerticalCurvedList"/>
    <dgm:cxn modelId="{3D2FF8DF-BFFE-4F60-8EB9-4631FC7C9D23}" type="presParOf" srcId="{0A239271-9D2E-4904-AFA4-6CB9F332384C}" destId="{092B4405-F082-4C72-A910-A50D41F7F07B}" srcOrd="0" destOrd="0" presId="urn:microsoft.com/office/officeart/2008/layout/VerticalCurvedList"/>
    <dgm:cxn modelId="{DDE07440-9598-487A-84DE-D71E98DDD8C1}" type="presParOf" srcId="{092B4405-F082-4C72-A910-A50D41F7F07B}" destId="{ECC04836-AA83-497F-9F1D-D56BB3BEE3E8}" srcOrd="0" destOrd="0" presId="urn:microsoft.com/office/officeart/2008/layout/VerticalCurvedList"/>
    <dgm:cxn modelId="{C4164698-B7E9-4B39-8DBB-9438DC507C70}" type="presParOf" srcId="{ECC04836-AA83-497F-9F1D-D56BB3BEE3E8}" destId="{E78CFB6F-0BDA-46BE-9F1E-D660C2E7BF35}" srcOrd="0" destOrd="0" presId="urn:microsoft.com/office/officeart/2008/layout/VerticalCurvedList"/>
    <dgm:cxn modelId="{204CE045-52BE-4C73-886B-266E6D3930A2}" type="presParOf" srcId="{ECC04836-AA83-497F-9F1D-D56BB3BEE3E8}" destId="{C04F2458-65C7-4424-90AF-E149A667B149}" srcOrd="1" destOrd="0" presId="urn:microsoft.com/office/officeart/2008/layout/VerticalCurvedList"/>
    <dgm:cxn modelId="{073E5DCC-9F95-4D76-B829-A9B88A207DF8}" type="presParOf" srcId="{ECC04836-AA83-497F-9F1D-D56BB3BEE3E8}" destId="{417C4512-CADB-4C1E-8BE5-BA3F4422BD3E}" srcOrd="2" destOrd="0" presId="urn:microsoft.com/office/officeart/2008/layout/VerticalCurvedList"/>
    <dgm:cxn modelId="{2B3B1720-82BB-47CB-9193-FA3507272AC9}" type="presParOf" srcId="{ECC04836-AA83-497F-9F1D-D56BB3BEE3E8}" destId="{63D9FC9E-BFFD-461E-83E3-581BE662B79F}" srcOrd="3" destOrd="0" presId="urn:microsoft.com/office/officeart/2008/layout/VerticalCurvedList"/>
    <dgm:cxn modelId="{7D950451-1E1E-44AD-9024-57687F9C11BA}" type="presParOf" srcId="{092B4405-F082-4C72-A910-A50D41F7F07B}" destId="{13D4CABE-1FB0-414E-A1A0-DCC79B9EEEED}" srcOrd="1" destOrd="0" presId="urn:microsoft.com/office/officeart/2008/layout/VerticalCurvedList"/>
    <dgm:cxn modelId="{86016638-8A16-4E52-BE52-71A66136697C}" type="presParOf" srcId="{092B4405-F082-4C72-A910-A50D41F7F07B}" destId="{D53D7B95-0D47-4D65-9DA6-0182540E0C53}" srcOrd="2" destOrd="0" presId="urn:microsoft.com/office/officeart/2008/layout/VerticalCurvedList"/>
    <dgm:cxn modelId="{850DFCB4-51FC-4D97-A9F5-07290133080A}" type="presParOf" srcId="{D53D7B95-0D47-4D65-9DA6-0182540E0C53}" destId="{7D9DB9B8-4A9C-4568-B5C2-96BFF3590EF8}" srcOrd="0" destOrd="0" presId="urn:microsoft.com/office/officeart/2008/layout/VerticalCurvedList"/>
    <dgm:cxn modelId="{A2090EC1-4F05-44DE-A67A-4F3B29FF797B}" type="presParOf" srcId="{092B4405-F082-4C72-A910-A50D41F7F07B}" destId="{0FD9B1C9-9D6A-44F1-80D8-88D0E1F9D6E2}" srcOrd="3" destOrd="0" presId="urn:microsoft.com/office/officeart/2008/layout/VerticalCurvedList"/>
    <dgm:cxn modelId="{F2AC65BC-B1F1-4AFB-B91A-91EEDF57D76A}" type="presParOf" srcId="{092B4405-F082-4C72-A910-A50D41F7F07B}" destId="{68C9158D-538A-4567-A2EF-D3B6D966B246}" srcOrd="4" destOrd="0" presId="urn:microsoft.com/office/officeart/2008/layout/VerticalCurvedList"/>
    <dgm:cxn modelId="{658BF961-B87A-491C-9813-C6A3C83E33BC}" type="presParOf" srcId="{68C9158D-538A-4567-A2EF-D3B6D966B246}" destId="{EBE7C90A-9914-460C-B115-2B315D803305}" srcOrd="0" destOrd="0" presId="urn:microsoft.com/office/officeart/2008/layout/VerticalCurvedList"/>
    <dgm:cxn modelId="{B3F88812-9CFE-4ED6-BC41-CDE19A1055BD}" type="presParOf" srcId="{092B4405-F082-4C72-A910-A50D41F7F07B}" destId="{B4FE0F5C-A747-4BAC-9467-3C2B1068A22F}" srcOrd="5" destOrd="0" presId="urn:microsoft.com/office/officeart/2008/layout/VerticalCurvedList"/>
    <dgm:cxn modelId="{6D924EF6-9400-4605-9E57-D6009B9355DC}" type="presParOf" srcId="{092B4405-F082-4C72-A910-A50D41F7F07B}" destId="{D84EAA8D-A48E-4E52-A440-536F36A26230}" srcOrd="6" destOrd="0" presId="urn:microsoft.com/office/officeart/2008/layout/VerticalCurvedList"/>
    <dgm:cxn modelId="{CB4A5337-869A-44B1-8BDA-DB370CBBBEA3}" type="presParOf" srcId="{D84EAA8D-A48E-4E52-A440-536F36A26230}" destId="{EA1F1AE6-F120-48F9-BECE-05266FE0BE36}" srcOrd="0" destOrd="0" presId="urn:microsoft.com/office/officeart/2008/layout/VerticalCurvedList"/>
    <dgm:cxn modelId="{E7D56807-FC06-41CF-B4A0-AC88F49CC344}" type="presParOf" srcId="{092B4405-F082-4C72-A910-A50D41F7F07B}" destId="{2C253DA3-B1DC-4B7C-875C-DBA6B6C3830A}" srcOrd="7" destOrd="0" presId="urn:microsoft.com/office/officeart/2008/layout/VerticalCurvedList"/>
    <dgm:cxn modelId="{C8373099-B01E-4AAF-AF30-5AC51F9B21D5}" type="presParOf" srcId="{092B4405-F082-4C72-A910-A50D41F7F07B}" destId="{5DFD362B-2D91-4D25-ADB5-66AD748F9C68}" srcOrd="8" destOrd="0" presId="urn:microsoft.com/office/officeart/2008/layout/VerticalCurvedList"/>
    <dgm:cxn modelId="{4677ADCC-4E4C-49EA-8CEF-BA3DC97FE67C}" type="presParOf" srcId="{5DFD362B-2D91-4D25-ADB5-66AD748F9C68}" destId="{AD3F70D7-B435-4D9D-B009-BB5A442BDA54}" srcOrd="0" destOrd="0" presId="urn:microsoft.com/office/officeart/2008/layout/VerticalCurvedList"/>
    <dgm:cxn modelId="{E92D203B-E74F-4F8C-876A-0985D025F06F}" type="presParOf" srcId="{092B4405-F082-4C72-A910-A50D41F7F07B}" destId="{0B2DFFE6-DC29-4367-B389-94CB74E68371}" srcOrd="9" destOrd="0" presId="urn:microsoft.com/office/officeart/2008/layout/VerticalCurvedList"/>
    <dgm:cxn modelId="{661E1CDF-775B-463B-9E23-10F2AB64D294}" type="presParOf" srcId="{092B4405-F082-4C72-A910-A50D41F7F07B}" destId="{FE904497-127F-4103-90E2-225E5AE4F3E9}" srcOrd="10" destOrd="0" presId="urn:microsoft.com/office/officeart/2008/layout/VerticalCurvedList"/>
    <dgm:cxn modelId="{2AB75063-C2DE-4872-9EAC-0053B706D21D}" type="presParOf" srcId="{FE904497-127F-4103-90E2-225E5AE4F3E9}" destId="{9BC22D61-B5E9-4456-AAD4-9B7C354634AC}" srcOrd="0" destOrd="0" presId="urn:microsoft.com/office/officeart/2008/layout/VerticalCurvedList"/>
    <dgm:cxn modelId="{11D4D50D-C003-4FBC-B0ED-BFAB2D1801BB}" type="presParOf" srcId="{092B4405-F082-4C72-A910-A50D41F7F07B}" destId="{3AE9905F-9004-4C4E-A5D6-EB28A0EF9FAB}" srcOrd="11" destOrd="0" presId="urn:microsoft.com/office/officeart/2008/layout/VerticalCurvedList"/>
    <dgm:cxn modelId="{73B157E2-DFE6-42B1-AB41-637612470300}" type="presParOf" srcId="{092B4405-F082-4C72-A910-A50D41F7F07B}" destId="{7FC2521F-FCBB-4437-AAB2-D93488389D74}" srcOrd="12" destOrd="0" presId="urn:microsoft.com/office/officeart/2008/layout/VerticalCurvedList"/>
    <dgm:cxn modelId="{9B1ACEF7-8C90-4315-A73C-F5EC72AF9ECB}" type="presParOf" srcId="{7FC2521F-FCBB-4437-AAB2-D93488389D74}" destId="{19742752-7B1A-49DA-8BA6-C0EBC7EA94E0}" srcOrd="0" destOrd="0" presId="urn:microsoft.com/office/officeart/2008/layout/VerticalCurvedList"/>
    <dgm:cxn modelId="{843A0643-9320-4B03-87D9-FB6ABD912706}" type="presParOf" srcId="{092B4405-F082-4C72-A910-A50D41F7F07B}" destId="{5CD81B52-5A06-4D6C-8473-9969E0190BBE}" srcOrd="13" destOrd="0" presId="urn:microsoft.com/office/officeart/2008/layout/VerticalCurvedList"/>
    <dgm:cxn modelId="{B443A16E-22F5-4E6B-92B5-E1D3C855F4F2}" type="presParOf" srcId="{092B4405-F082-4C72-A910-A50D41F7F07B}" destId="{A37C76E1-C16F-4961-8B43-FD3E387B37F6}" srcOrd="14" destOrd="0" presId="urn:microsoft.com/office/officeart/2008/layout/VerticalCurvedList"/>
    <dgm:cxn modelId="{1348C05B-AFDF-4314-BB30-487FF5270BAE}" type="presParOf" srcId="{A37C76E1-C16F-4961-8B43-FD3E387B37F6}" destId="{57717486-FC1D-4F8F-8149-B67DEC436D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F2458-65C7-4424-90AF-E149A667B149}">
      <dsp:nvSpPr>
        <dsp:cNvPr id="0" name=""/>
        <dsp:cNvSpPr/>
      </dsp:nvSpPr>
      <dsp:spPr>
        <a:xfrm>
          <a:off x="-6464806" y="-988380"/>
          <a:ext cx="7691760" cy="7691760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4CABE-1FB0-414E-A1A0-DCC79B9EEEED}">
      <dsp:nvSpPr>
        <dsp:cNvPr id="0" name=""/>
        <dsp:cNvSpPr/>
      </dsp:nvSpPr>
      <dsp:spPr>
        <a:xfrm>
          <a:off x="420210" y="236535"/>
          <a:ext cx="6987084" cy="51937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2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ПЕРЕЙДИТЕ В СЕТЕВОЙ ГОРОД ПО ССЫЛКЕ </a:t>
          </a:r>
          <a:r>
            <a:rPr lang="ru-RU" sz="1400" kern="1200" dirty="0" smtClean="0">
              <a:hlinkClick xmlns:r="http://schemas.openxmlformats.org/officeDocument/2006/relationships" r:id="rId1"/>
            </a:rPr>
            <a:t>https://netcity.admsakhalin.ru:11111</a:t>
          </a:r>
          <a:r>
            <a:rPr lang="ru-RU" sz="1400" kern="1200" dirty="0" smtClean="0"/>
            <a:t>, НАЖМИТЕ НА «ВХОД»</a:t>
          </a:r>
          <a:endParaRPr lang="ru-RU" sz="1400" kern="1200" dirty="0">
            <a:solidFill>
              <a:srgbClr val="C00000"/>
            </a:solidFill>
          </a:endParaRPr>
        </a:p>
      </dsp:txBody>
      <dsp:txXfrm>
        <a:off x="445564" y="261889"/>
        <a:ext cx="6936376" cy="468671"/>
      </dsp:txXfrm>
    </dsp:sp>
    <dsp:sp modelId="{7D9DB9B8-4A9C-4568-B5C2-96BFF3590EF8}">
      <dsp:nvSpPr>
        <dsp:cNvPr id="0" name=""/>
        <dsp:cNvSpPr/>
      </dsp:nvSpPr>
      <dsp:spPr>
        <a:xfrm>
          <a:off x="109624" y="178371"/>
          <a:ext cx="649224" cy="6492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D9B1C9-9D6A-44F1-80D8-88D0E1F9D6E2}">
      <dsp:nvSpPr>
        <dsp:cNvPr id="0" name=""/>
        <dsp:cNvSpPr/>
      </dsp:nvSpPr>
      <dsp:spPr>
        <a:xfrm>
          <a:off x="848671" y="1039329"/>
          <a:ext cx="6546847" cy="51937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2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ВНЕСИТЕ СОЗДАННУЮ РАНЕЕ УЧЕТНУЮ ЗАПИСЬ </a:t>
          </a:r>
          <a:r>
            <a:rPr lang="ru-RU" sz="1400" kern="1200" dirty="0" smtClean="0">
              <a:solidFill>
                <a:srgbClr val="C00000"/>
              </a:solidFill>
            </a:rPr>
            <a:t>ОТ ГОСУСЛУГ</a:t>
          </a:r>
          <a:r>
            <a:rPr lang="ru-RU" sz="1400" kern="1200" dirty="0" smtClean="0"/>
            <a:t>, НАЖМИТЕ «ВОЙТИ»</a:t>
          </a:r>
          <a:endParaRPr lang="ru-RU" sz="1400" kern="1200" dirty="0">
            <a:solidFill>
              <a:srgbClr val="C00000"/>
            </a:solidFill>
          </a:endParaRPr>
        </a:p>
      </dsp:txBody>
      <dsp:txXfrm>
        <a:off x="874025" y="1064683"/>
        <a:ext cx="6496139" cy="468671"/>
      </dsp:txXfrm>
    </dsp:sp>
    <dsp:sp modelId="{EBE7C90A-9914-460C-B115-2B315D803305}">
      <dsp:nvSpPr>
        <dsp:cNvPr id="0" name=""/>
        <dsp:cNvSpPr/>
      </dsp:nvSpPr>
      <dsp:spPr>
        <a:xfrm>
          <a:off x="539112" y="974407"/>
          <a:ext cx="649224" cy="6492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4FE0F5C-A747-4BAC-9467-3C2B1068A22F}">
      <dsp:nvSpPr>
        <dsp:cNvPr id="0" name=""/>
        <dsp:cNvSpPr/>
      </dsp:nvSpPr>
      <dsp:spPr>
        <a:xfrm>
          <a:off x="1121471" y="1818284"/>
          <a:ext cx="6258993" cy="51937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2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50000"/>
                </a:schemeClr>
              </a:solidFill>
            </a:rPr>
            <a:t>ВЫПОЛНИТЕ</a:t>
          </a:r>
          <a:r>
            <a:rPr lang="ru-RU" sz="1400" kern="1200" dirty="0" smtClean="0">
              <a:solidFill>
                <a:srgbClr val="C00000"/>
              </a:solidFill>
            </a:rPr>
            <a:t> </a:t>
          </a:r>
          <a:r>
            <a:rPr lang="ru-RU" sz="1400" b="0" i="0" kern="1200" dirty="0" smtClean="0">
              <a:solidFill>
                <a:srgbClr val="C00000"/>
              </a:solidFill>
            </a:rPr>
            <a:t>ДВУХФАКТОРНУЮ АУТЕНТИФИКАЦИЮ</a:t>
          </a:r>
          <a:r>
            <a:rPr lang="ru-RU" sz="1400" b="0" i="0" kern="1200" dirty="0" smtClean="0"/>
            <a:t> НА «ГОСУСЛУГАХ»</a:t>
          </a:r>
          <a:endParaRPr lang="ru-RU" sz="1400" b="0" kern="1200" dirty="0">
            <a:solidFill>
              <a:srgbClr val="C00000"/>
            </a:solidFill>
          </a:endParaRPr>
        </a:p>
      </dsp:txBody>
      <dsp:txXfrm>
        <a:off x="1146825" y="1843638"/>
        <a:ext cx="6208285" cy="468671"/>
      </dsp:txXfrm>
    </dsp:sp>
    <dsp:sp modelId="{EA1F1AE6-F120-48F9-BECE-05266FE0BE36}">
      <dsp:nvSpPr>
        <dsp:cNvPr id="0" name=""/>
        <dsp:cNvSpPr/>
      </dsp:nvSpPr>
      <dsp:spPr>
        <a:xfrm>
          <a:off x="796859" y="1753362"/>
          <a:ext cx="649224" cy="6492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C253DA3-B1DC-4B7C-875C-DBA6B6C3830A}">
      <dsp:nvSpPr>
        <dsp:cNvPr id="0" name=""/>
        <dsp:cNvSpPr/>
      </dsp:nvSpPr>
      <dsp:spPr>
        <a:xfrm>
          <a:off x="1203767" y="2597810"/>
          <a:ext cx="6176697" cy="51937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2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ПРЕДОСТАВЬТЕ СОГЛАСИЕ НА ОБРАБОТКУ ПЕРСОНАЛЬНЫХ ДАННЫХ (</a:t>
          </a:r>
          <a:r>
            <a:rPr lang="ru-RU" sz="1400" kern="1200" dirty="0" smtClean="0">
              <a:solidFill>
                <a:srgbClr val="C00000"/>
              </a:solidFill>
            </a:rPr>
            <a:t>ПРИ ПЕРВОМ ВХОДЕ</a:t>
          </a:r>
          <a:r>
            <a:rPr lang="ru-RU" sz="1400" kern="1200" dirty="0" smtClean="0"/>
            <a:t>)</a:t>
          </a:r>
          <a:endParaRPr lang="ru-RU" sz="1400" kern="1200" dirty="0">
            <a:solidFill>
              <a:srgbClr val="C00000"/>
            </a:solidFill>
          </a:endParaRPr>
        </a:p>
      </dsp:txBody>
      <dsp:txXfrm>
        <a:off x="1229121" y="2623164"/>
        <a:ext cx="6125989" cy="468671"/>
      </dsp:txXfrm>
    </dsp:sp>
    <dsp:sp modelId="{AD3F70D7-B435-4D9D-B009-BB5A442BDA54}">
      <dsp:nvSpPr>
        <dsp:cNvPr id="0" name=""/>
        <dsp:cNvSpPr/>
      </dsp:nvSpPr>
      <dsp:spPr>
        <a:xfrm>
          <a:off x="879155" y="2532888"/>
          <a:ext cx="649224" cy="6492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B2DFFE6-DC29-4367-B389-94CB74E68371}">
      <dsp:nvSpPr>
        <dsp:cNvPr id="0" name=""/>
        <dsp:cNvSpPr/>
      </dsp:nvSpPr>
      <dsp:spPr>
        <a:xfrm>
          <a:off x="1121471" y="3377336"/>
          <a:ext cx="6258993" cy="51937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2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2">
                  <a:lumMod val="50000"/>
                </a:schemeClr>
              </a:solidFill>
            </a:rPr>
            <a:t>ПРИ ПЕРВОМ ВХОДЕ И </a:t>
          </a:r>
          <a:r>
            <a:rPr lang="ru-RU" sz="1400" b="0" kern="1200" dirty="0" smtClean="0">
              <a:solidFill>
                <a:srgbClr val="C00000"/>
              </a:solidFill>
            </a:rPr>
            <a:t>ДЛЯ ВЫПОЛНЕНИЯ </a:t>
          </a:r>
          <a:r>
            <a:rPr lang="ru-RU" sz="1400" kern="1200" dirty="0" smtClean="0">
              <a:solidFill>
                <a:srgbClr val="C00000"/>
              </a:solidFill>
            </a:rPr>
            <a:t>ПРИВЯЗКИ</a:t>
          </a:r>
          <a:r>
            <a:rPr lang="ru-RU" sz="1400" kern="1200" dirty="0" smtClean="0"/>
            <a:t> УЧЕТНОЙ ЗАПИСИ ОТ ГОСУСЛУГ С УЧЕТНОЙ ЗАПИСЬЮ В АИС СГО, НАЖМИТЕ </a:t>
          </a:r>
          <a:r>
            <a:rPr lang="ru-RU" sz="1400" kern="1200" dirty="0" smtClean="0">
              <a:solidFill>
                <a:srgbClr val="C00000"/>
              </a:solidFill>
            </a:rPr>
            <a:t>«ПРОДОЛЖИТЬ»</a:t>
          </a:r>
          <a:endParaRPr lang="ru-RU" sz="1400" kern="1200" dirty="0">
            <a:solidFill>
              <a:srgbClr val="C00000"/>
            </a:solidFill>
          </a:endParaRPr>
        </a:p>
      </dsp:txBody>
      <dsp:txXfrm>
        <a:off x="1146825" y="3402690"/>
        <a:ext cx="6208285" cy="468671"/>
      </dsp:txXfrm>
    </dsp:sp>
    <dsp:sp modelId="{9BC22D61-B5E9-4456-AAD4-9B7C354634AC}">
      <dsp:nvSpPr>
        <dsp:cNvPr id="0" name=""/>
        <dsp:cNvSpPr/>
      </dsp:nvSpPr>
      <dsp:spPr>
        <a:xfrm>
          <a:off x="796859" y="3312414"/>
          <a:ext cx="649224" cy="6492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AE9905F-9004-4C4E-A5D6-EB28A0EF9FAB}">
      <dsp:nvSpPr>
        <dsp:cNvPr id="0" name=""/>
        <dsp:cNvSpPr/>
      </dsp:nvSpPr>
      <dsp:spPr>
        <a:xfrm>
          <a:off x="863724" y="4094923"/>
          <a:ext cx="6516740" cy="64211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2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 СТРАНИЦЕ АВТОРИЗАЦИИ АИС СГО ВЫБЕРИТЕ ОБРАЗОВАТЕЛЬНУЮ ОРГАНИЗАЦИЮ И ВВЕДИТЕ УЧЕТНУЮ ЗАПИСЬ ОТ </a:t>
          </a:r>
          <a:r>
            <a:rPr lang="ru-RU" sz="1400" kern="1200" dirty="0" smtClean="0">
              <a:solidFill>
                <a:srgbClr val="C00000"/>
              </a:solidFill>
            </a:rPr>
            <a:t>СЕТЕВОГО ГОРОДА, </a:t>
          </a:r>
          <a:r>
            <a:rPr lang="ru-RU" sz="1400" kern="1200" dirty="0" smtClean="0"/>
            <a:t>НАЖМИТЕ </a:t>
          </a:r>
          <a:r>
            <a:rPr lang="ru-RU" sz="1400" kern="1200" dirty="0" smtClean="0">
              <a:solidFill>
                <a:srgbClr val="C00000"/>
              </a:solidFill>
            </a:rPr>
            <a:t>«ВОЙТИ»</a:t>
          </a:r>
          <a:endParaRPr lang="ru-RU" sz="1400" kern="1200" dirty="0">
            <a:solidFill>
              <a:srgbClr val="C00000"/>
            </a:solidFill>
          </a:endParaRPr>
        </a:p>
      </dsp:txBody>
      <dsp:txXfrm>
        <a:off x="895069" y="4126268"/>
        <a:ext cx="6454050" cy="579423"/>
      </dsp:txXfrm>
    </dsp:sp>
    <dsp:sp modelId="{19742752-7B1A-49DA-8BA6-C0EBC7EA94E0}">
      <dsp:nvSpPr>
        <dsp:cNvPr id="0" name=""/>
        <dsp:cNvSpPr/>
      </dsp:nvSpPr>
      <dsp:spPr>
        <a:xfrm>
          <a:off x="539112" y="4091368"/>
          <a:ext cx="649224" cy="6492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CD81B52-5A06-4D6C-8473-9969E0190BBE}">
      <dsp:nvSpPr>
        <dsp:cNvPr id="0" name=""/>
        <dsp:cNvSpPr/>
      </dsp:nvSpPr>
      <dsp:spPr>
        <a:xfrm>
          <a:off x="393380" y="4935816"/>
          <a:ext cx="6987084" cy="51937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2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ВЫБЕРИТЕ КОНТРОЛЬНЫЙ ВОПРОС (ПРИ НЕОБХОДИМОСТИ) И НАЖМИТЕ </a:t>
          </a:r>
          <a:r>
            <a:rPr lang="ru-RU" sz="1400" kern="1200" dirty="0" smtClean="0">
              <a:solidFill>
                <a:srgbClr val="C00000"/>
              </a:solidFill>
            </a:rPr>
            <a:t>«ПРОДОЛЖИТЬ»</a:t>
          </a:r>
          <a:endParaRPr lang="ru-RU" sz="1400" b="0" kern="1200" dirty="0">
            <a:solidFill>
              <a:srgbClr val="C00000"/>
            </a:solidFill>
          </a:endParaRPr>
        </a:p>
      </dsp:txBody>
      <dsp:txXfrm>
        <a:off x="418734" y="4961170"/>
        <a:ext cx="6936376" cy="468671"/>
      </dsp:txXfrm>
    </dsp:sp>
    <dsp:sp modelId="{57717486-FC1D-4F8F-8149-B67DEC436D6C}">
      <dsp:nvSpPr>
        <dsp:cNvPr id="0" name=""/>
        <dsp:cNvSpPr/>
      </dsp:nvSpPr>
      <dsp:spPr>
        <a:xfrm>
          <a:off x="176578" y="4884502"/>
          <a:ext cx="649224" cy="6492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6A44-9A45-4149-9ED6-3A488806BA1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4297B-5CE7-47FE-BCD2-5572A31E4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1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D0E1F-08BE-4BB8-81F0-42F3C3654E5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604-3B67-4FBC-875C-8BC319D4F7CA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F889-709D-4D65-9E67-92CF8A472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3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604-3B67-4FBC-875C-8BC319D4F7CA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F889-709D-4D65-9E67-92CF8A472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51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604-3B67-4FBC-875C-8BC319D4F7CA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F889-709D-4D65-9E67-92CF8A472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4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604-3B67-4FBC-875C-8BC319D4F7CA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F889-709D-4D65-9E67-92CF8A472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7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604-3B67-4FBC-875C-8BC319D4F7CA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F889-709D-4D65-9E67-92CF8A472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8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604-3B67-4FBC-875C-8BC319D4F7CA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F889-709D-4D65-9E67-92CF8A472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5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604-3B67-4FBC-875C-8BC319D4F7CA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F889-709D-4D65-9E67-92CF8A472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7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604-3B67-4FBC-875C-8BC319D4F7CA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F889-709D-4D65-9E67-92CF8A472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604-3B67-4FBC-875C-8BC319D4F7CA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F889-709D-4D65-9E67-92CF8A472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76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604-3B67-4FBC-875C-8BC319D4F7CA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F889-709D-4D65-9E67-92CF8A472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30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604-3B67-4FBC-875C-8BC319D4F7CA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F889-709D-4D65-9E67-92CF8A472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1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37604-3B67-4FBC-875C-8BC319D4F7CA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5F889-709D-4D65-9E67-92CF8A472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57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oleObject" Target="../embeddings/oleObject2.bin"/><Relationship Id="rId5" Type="http://schemas.openxmlformats.org/officeDocument/2006/relationships/diagramLayout" Target="../diagrams/layout1.xml"/><Relationship Id="rId10" Type="http://schemas.openxmlformats.org/officeDocument/2006/relationships/image" Target="../media/image1.w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288946" y="1309236"/>
            <a:ext cx="5118927" cy="4621696"/>
            <a:chOff x="407700" y="1321904"/>
            <a:chExt cx="5038943" cy="4621696"/>
          </a:xfrm>
        </p:grpSpPr>
        <p:sp>
          <p:nvSpPr>
            <p:cNvPr id="23" name="Стрелка вправо 22"/>
            <p:cNvSpPr/>
            <p:nvPr/>
          </p:nvSpPr>
          <p:spPr>
            <a:xfrm>
              <a:off x="437323" y="1321904"/>
              <a:ext cx="5009320" cy="4621696"/>
            </a:xfrm>
            <a:prstGeom prst="rightArrow">
              <a:avLst>
                <a:gd name="adj1" fmla="val 50000"/>
                <a:gd name="adj2" fmla="val 56237"/>
              </a:avLst>
            </a:prstGeom>
            <a:solidFill>
              <a:schemeClr val="accent1">
                <a:lumMod val="60000"/>
                <a:lumOff val="40000"/>
              </a:schemeClr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407700" y="2363058"/>
              <a:ext cx="1271124" cy="2792890"/>
            </a:xfrm>
            <a:custGeom>
              <a:avLst/>
              <a:gdLst>
                <a:gd name="connsiteX0" fmla="*/ 0 w 1271124"/>
                <a:gd name="connsiteY0" fmla="*/ 211858 h 2792890"/>
                <a:gd name="connsiteX1" fmla="*/ 211858 w 1271124"/>
                <a:gd name="connsiteY1" fmla="*/ 0 h 2792890"/>
                <a:gd name="connsiteX2" fmla="*/ 1059266 w 1271124"/>
                <a:gd name="connsiteY2" fmla="*/ 0 h 2792890"/>
                <a:gd name="connsiteX3" fmla="*/ 1271124 w 1271124"/>
                <a:gd name="connsiteY3" fmla="*/ 211858 h 2792890"/>
                <a:gd name="connsiteX4" fmla="*/ 1271124 w 1271124"/>
                <a:gd name="connsiteY4" fmla="*/ 2581032 h 2792890"/>
                <a:gd name="connsiteX5" fmla="*/ 1059266 w 1271124"/>
                <a:gd name="connsiteY5" fmla="*/ 2792890 h 2792890"/>
                <a:gd name="connsiteX6" fmla="*/ 211858 w 1271124"/>
                <a:gd name="connsiteY6" fmla="*/ 2792890 h 2792890"/>
                <a:gd name="connsiteX7" fmla="*/ 0 w 1271124"/>
                <a:gd name="connsiteY7" fmla="*/ 2581032 h 2792890"/>
                <a:gd name="connsiteX8" fmla="*/ 0 w 1271124"/>
                <a:gd name="connsiteY8" fmla="*/ 211858 h 279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1124" h="2792890">
                  <a:moveTo>
                    <a:pt x="0" y="211858"/>
                  </a:moveTo>
                  <a:cubicBezTo>
                    <a:pt x="0" y="94852"/>
                    <a:pt x="94852" y="0"/>
                    <a:pt x="211858" y="0"/>
                  </a:cubicBezTo>
                  <a:lnTo>
                    <a:pt x="1059266" y="0"/>
                  </a:lnTo>
                  <a:cubicBezTo>
                    <a:pt x="1176272" y="0"/>
                    <a:pt x="1271124" y="94852"/>
                    <a:pt x="1271124" y="211858"/>
                  </a:cubicBezTo>
                  <a:lnTo>
                    <a:pt x="1271124" y="2581032"/>
                  </a:lnTo>
                  <a:cubicBezTo>
                    <a:pt x="1271124" y="2698038"/>
                    <a:pt x="1176272" y="2792890"/>
                    <a:pt x="1059266" y="2792890"/>
                  </a:cubicBezTo>
                  <a:lnTo>
                    <a:pt x="211858" y="2792890"/>
                  </a:lnTo>
                  <a:cubicBezTo>
                    <a:pt x="94852" y="2792890"/>
                    <a:pt x="0" y="2698038"/>
                    <a:pt x="0" y="2581032"/>
                  </a:cubicBezTo>
                  <a:lnTo>
                    <a:pt x="0" y="21185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151" tIns="100151" rIns="100151" bIns="100151" numCol="1" spcCol="1270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/>
                <a:t> Проверьте наличие учетной </a:t>
              </a:r>
              <a:r>
                <a:rPr lang="ru-RU" sz="1000" b="1" kern="1200" dirty="0" smtClean="0">
                  <a:solidFill>
                    <a:schemeClr val="tx1"/>
                  </a:solidFill>
                </a:rPr>
                <a:t>записи Сетевого города</a:t>
              </a:r>
              <a:r>
                <a:rPr lang="ru-RU" sz="1000" b="1" kern="1200" dirty="0" smtClean="0"/>
                <a:t>. </a:t>
              </a:r>
            </a:p>
            <a:p>
              <a:pPr lvl="0" algn="ctr" defTabSz="4445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/>
                <a:t>Если учетная запись </a:t>
              </a:r>
              <a:r>
                <a:rPr lang="ru-RU" sz="900" kern="1200" dirty="0" smtClean="0">
                  <a:solidFill>
                    <a:srgbClr val="FF0000"/>
                  </a:solidFill>
                </a:rPr>
                <a:t>отсутствует</a:t>
              </a:r>
              <a:r>
                <a:rPr lang="ru-RU" sz="900" kern="1200" dirty="0" smtClean="0"/>
                <a:t>, обратитесь в школу.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/>
                <a:t>Если учетная запись </a:t>
              </a:r>
              <a:r>
                <a:rPr lang="ru-RU" sz="900" kern="1200" dirty="0" smtClean="0">
                  <a:solidFill>
                    <a:srgbClr val="FF0000"/>
                  </a:solidFill>
                </a:rPr>
                <a:t>создана</a:t>
              </a:r>
              <a:r>
                <a:rPr lang="ru-RU" sz="900" kern="1200" dirty="0" smtClean="0"/>
                <a:t>, то перейдите к </a:t>
              </a:r>
              <a:r>
                <a:rPr lang="ru-RU" sz="900" b="1" kern="1200" dirty="0" smtClean="0">
                  <a:solidFill>
                    <a:schemeClr val="tx1"/>
                  </a:solidFill>
                </a:rPr>
                <a:t>шагу 2 </a:t>
              </a:r>
              <a:endParaRPr lang="ru-RU" sz="900" b="1" kern="12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" name="Схема 4"/>
          <p:cNvGraphicFramePr/>
          <p:nvPr>
            <p:extLst/>
          </p:nvPr>
        </p:nvGraphicFramePr>
        <p:xfrm>
          <a:off x="4572000" y="954157"/>
          <a:ext cx="7464287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24957" y="1303255"/>
            <a:ext cx="733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Шаг 3.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21969" y="2086085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Шаг 4.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84009" y="2858541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Шаг 5.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52730" y="3642380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Шаг 6.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84009" y="4424603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Шаг 7.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21602" y="5206826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Шаг 8.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31085" y="5992267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Шаг 9.</a:t>
            </a:r>
            <a:endParaRPr lang="ru-RU" sz="1400" b="1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746183" y="2028205"/>
            <a:ext cx="3253532" cy="3475912"/>
            <a:chOff x="1849736" y="2464592"/>
            <a:chExt cx="3253532" cy="3475912"/>
          </a:xfrm>
        </p:grpSpPr>
        <p:sp>
          <p:nvSpPr>
            <p:cNvPr id="7" name="Полилиния 6"/>
            <p:cNvSpPr/>
            <p:nvPr/>
          </p:nvSpPr>
          <p:spPr>
            <a:xfrm>
              <a:off x="1900286" y="2464592"/>
              <a:ext cx="3163348" cy="334856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tx1"/>
                  </a:solidFill>
                </a:rPr>
                <a:t>Проверьте наличие учетной записи на портале Госуслуг</a:t>
              </a:r>
              <a:endParaRPr lang="ru-RU" sz="1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49736" y="2811938"/>
              <a:ext cx="1061219" cy="3128566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/>
                <a:t>Если пользователь старше 18 лет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 smtClean="0"/>
                <a:t>Если учетная запись </a:t>
              </a:r>
              <a:r>
                <a:rPr lang="ru-RU" sz="800" kern="1200" dirty="0" smtClean="0">
                  <a:solidFill>
                    <a:srgbClr val="FF0000"/>
                  </a:solidFill>
                </a:rPr>
                <a:t>отсутствует</a:t>
              </a:r>
              <a:r>
                <a:rPr lang="ru-RU" sz="800" kern="1200" dirty="0" smtClean="0"/>
                <a:t>, зарегистрируйтесь на портале Госуслуг.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 smtClean="0"/>
                <a:t>Если вы </a:t>
              </a:r>
              <a:r>
                <a:rPr lang="ru-RU" sz="800" kern="1200" dirty="0" smtClean="0">
                  <a:solidFill>
                    <a:srgbClr val="FF0000"/>
                  </a:solidFill>
                </a:rPr>
                <a:t>зарегистрированы </a:t>
              </a:r>
              <a:r>
                <a:rPr lang="ru-RU" sz="800" kern="1200" dirty="0" smtClean="0"/>
                <a:t>на портале Госуслуг, перейдите к </a:t>
              </a:r>
              <a:r>
                <a:rPr lang="ru-RU" sz="800" b="1" kern="1200" dirty="0" smtClean="0"/>
                <a:t>шагу 3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dirty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kern="1200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dirty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kern="1200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dirty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kern="1200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dirty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kern="1200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dirty="0"/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dirty="0"/>
                <a:t>Инструкция по </a:t>
              </a:r>
              <a:r>
                <a:rPr lang="ru-RU" sz="800" b="1" dirty="0" smtClean="0"/>
                <a:t>выполнению шагов с 3 по 9</a:t>
              </a:r>
              <a:endParaRPr lang="ru-RU" sz="800" dirty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kern="1200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kern="1200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dirty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 smtClean="0"/>
                <a:t> </a:t>
              </a:r>
              <a:endParaRPr lang="ru-RU" sz="8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920546" y="2811939"/>
              <a:ext cx="1070344" cy="3128565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dirty="0"/>
                <a:t>Если пользователь </a:t>
              </a:r>
              <a:r>
                <a:rPr lang="ru-RU" sz="800" b="1" dirty="0" smtClean="0"/>
                <a:t>от 14 до 18 лет</a:t>
              </a:r>
              <a:endParaRPr lang="ru-RU" sz="800" b="1" dirty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dirty="0"/>
                <a:t>Если учетная запись </a:t>
              </a:r>
              <a:r>
                <a:rPr lang="ru-RU" sz="800" dirty="0">
                  <a:solidFill>
                    <a:srgbClr val="FF0000"/>
                  </a:solidFill>
                </a:rPr>
                <a:t>отсутствует</a:t>
              </a:r>
              <a:r>
                <a:rPr lang="ru-RU" sz="800" dirty="0"/>
                <a:t>, </a:t>
              </a:r>
              <a:r>
                <a:rPr lang="ru-RU" sz="800" dirty="0" smtClean="0"/>
                <a:t>зарегистрируйтесь </a:t>
              </a:r>
              <a:r>
                <a:rPr lang="ru-RU" sz="800" dirty="0"/>
                <a:t>на портале </a:t>
              </a:r>
              <a:r>
                <a:rPr lang="ru-RU" sz="800" dirty="0" smtClean="0"/>
                <a:t>Госуслуг и создайте связь с учетной записью родителя. </a:t>
              </a:r>
              <a:endParaRPr lang="ru-RU" sz="800" dirty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dirty="0"/>
                <a:t>Если вы </a:t>
              </a:r>
              <a:r>
                <a:rPr lang="ru-RU" sz="800" dirty="0">
                  <a:solidFill>
                    <a:srgbClr val="FF0000"/>
                  </a:solidFill>
                </a:rPr>
                <a:t>зарегистрированы </a:t>
              </a:r>
              <a:r>
                <a:rPr lang="ru-RU" sz="800" dirty="0"/>
                <a:t>на портале </a:t>
              </a:r>
              <a:r>
                <a:rPr lang="ru-RU" sz="800" dirty="0" smtClean="0"/>
                <a:t>Госуслуг и ваша учетная запись  </a:t>
              </a:r>
              <a:r>
                <a:rPr lang="ru-RU" sz="800" dirty="0" smtClean="0">
                  <a:solidFill>
                    <a:srgbClr val="FF0000"/>
                  </a:solidFill>
                </a:rPr>
                <a:t>связана</a:t>
              </a:r>
              <a:r>
                <a:rPr lang="ru-RU" sz="800" dirty="0" smtClean="0"/>
                <a:t> с родительской записью, перейдите </a:t>
              </a:r>
              <a:r>
                <a:rPr lang="ru-RU" sz="800" dirty="0"/>
                <a:t>к </a:t>
              </a:r>
              <a:r>
                <a:rPr lang="ru-RU" sz="800" b="1" dirty="0"/>
                <a:t>шагу </a:t>
              </a:r>
              <a:r>
                <a:rPr lang="ru-RU" sz="800" b="1" dirty="0" smtClean="0"/>
                <a:t>3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kern="1200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dirty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kern="1200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dirty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/>
                <a:t>Инструкция по привязке детской учетной записи</a:t>
              </a:r>
              <a:endParaRPr lang="ru-RU" sz="800" kern="1200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00481" y="2799445"/>
              <a:ext cx="1102787" cy="3141059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/>
                <a:t>Если пользователь младше 14 лет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 smtClean="0"/>
                <a:t>Родитель </a:t>
              </a:r>
              <a:r>
                <a:rPr lang="ru-RU" sz="800" kern="1200" dirty="0" smtClean="0">
                  <a:solidFill>
                    <a:srgbClr val="FF0000"/>
                  </a:solidFill>
                </a:rPr>
                <a:t>проверяет</a:t>
              </a:r>
              <a:r>
                <a:rPr lang="ru-RU" sz="800" kern="1200" dirty="0" smtClean="0"/>
                <a:t> наличие </a:t>
              </a:r>
              <a:r>
                <a:rPr lang="ru-RU" sz="800" kern="1200" dirty="0" smtClean="0">
                  <a:solidFill>
                    <a:srgbClr val="FF0000"/>
                  </a:solidFill>
                </a:rPr>
                <a:t>детской</a:t>
              </a:r>
              <a:r>
                <a:rPr lang="ru-RU" sz="800" kern="1200" dirty="0" smtClean="0"/>
                <a:t> учетной записи Госуслуг.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 smtClean="0"/>
                <a:t>Если детская учетная запись </a:t>
              </a:r>
              <a:r>
                <a:rPr lang="ru-RU" sz="800" kern="1200" dirty="0" smtClean="0">
                  <a:solidFill>
                    <a:srgbClr val="FF0000"/>
                  </a:solidFill>
                </a:rPr>
                <a:t>отсутствует</a:t>
              </a:r>
              <a:r>
                <a:rPr lang="ru-RU" sz="800" kern="1200" dirty="0" smtClean="0"/>
                <a:t>, то родитель создает ее в </a:t>
              </a:r>
              <a:r>
                <a:rPr lang="ru-RU" sz="800" kern="1200" dirty="0" smtClean="0">
                  <a:solidFill>
                    <a:srgbClr val="FF0000"/>
                  </a:solidFill>
                </a:rPr>
                <a:t>своем</a:t>
              </a:r>
              <a:r>
                <a:rPr lang="ru-RU" sz="800" kern="1200" dirty="0" smtClean="0"/>
                <a:t> кабинете Госуслуг.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 smtClean="0"/>
                <a:t>Если учетная запись </a:t>
              </a:r>
              <a:r>
                <a:rPr lang="ru-RU" sz="800" kern="1200" dirty="0" smtClean="0">
                  <a:solidFill>
                    <a:srgbClr val="FF0000"/>
                  </a:solidFill>
                </a:rPr>
                <a:t>создана</a:t>
              </a:r>
              <a:r>
                <a:rPr lang="ru-RU" sz="800" kern="1200" dirty="0" smtClean="0"/>
                <a:t>, перейдите к </a:t>
              </a:r>
              <a:r>
                <a:rPr lang="ru-RU" sz="800" b="1" kern="1200" dirty="0" smtClean="0"/>
                <a:t>шагу 3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dirty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dirty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dirty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dirty="0" smtClean="0"/>
                <a:t>Инструкция по созданию детской учетной записи</a:t>
              </a:r>
              <a:endParaRPr lang="ru-RU" sz="800" b="1" kern="1200" dirty="0"/>
            </a:p>
          </p:txBody>
        </p:sp>
      </p:grpSp>
      <p:sp>
        <p:nvSpPr>
          <p:cNvPr id="3" name="Стрелка вниз 2"/>
          <p:cNvSpPr/>
          <p:nvPr/>
        </p:nvSpPr>
        <p:spPr>
          <a:xfrm>
            <a:off x="4282243" y="5569666"/>
            <a:ext cx="265469" cy="269304"/>
          </a:xfrm>
          <a:prstGeom prst="downArrow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3233824" y="5557644"/>
            <a:ext cx="265469" cy="269304"/>
          </a:xfrm>
          <a:prstGeom prst="downArrow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0759" y="1990028"/>
            <a:ext cx="728769" cy="649224"/>
            <a:chOff x="55549" y="1990410"/>
            <a:chExt cx="728769" cy="649224"/>
          </a:xfrm>
        </p:grpSpPr>
        <p:sp>
          <p:nvSpPr>
            <p:cNvPr id="27" name="Овал 26"/>
            <p:cNvSpPr/>
            <p:nvPr/>
          </p:nvSpPr>
          <p:spPr>
            <a:xfrm>
              <a:off x="55549" y="1990410"/>
              <a:ext cx="649224" cy="64922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TextBox 3"/>
            <p:cNvSpPr txBox="1"/>
            <p:nvPr/>
          </p:nvSpPr>
          <p:spPr>
            <a:xfrm>
              <a:off x="67455" y="2169384"/>
              <a:ext cx="7168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Шаг 1.</a:t>
              </a:r>
              <a:r>
                <a:rPr lang="ru-RU" sz="1400" dirty="0" smtClean="0"/>
                <a:t> </a:t>
              </a:r>
              <a:endParaRPr lang="ru-RU" sz="14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432348" y="1657166"/>
            <a:ext cx="728769" cy="649224"/>
            <a:chOff x="55549" y="1990410"/>
            <a:chExt cx="728769" cy="64922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9" name="Овал 28"/>
            <p:cNvSpPr/>
            <p:nvPr/>
          </p:nvSpPr>
          <p:spPr>
            <a:xfrm>
              <a:off x="55549" y="1990410"/>
              <a:ext cx="649224" cy="649224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TextBox 29"/>
            <p:cNvSpPr txBox="1"/>
            <p:nvPr/>
          </p:nvSpPr>
          <p:spPr>
            <a:xfrm>
              <a:off x="67455" y="2169384"/>
              <a:ext cx="716863" cy="30777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Шаг 2.</a:t>
              </a:r>
              <a:r>
                <a:rPr lang="ru-RU" sz="1400" dirty="0" smtClean="0"/>
                <a:t> </a:t>
              </a:r>
              <a:endParaRPr lang="ru-RU" sz="1400" dirty="0"/>
            </a:p>
          </p:txBody>
        </p:sp>
      </p:grpSp>
      <p:sp>
        <p:nvSpPr>
          <p:cNvPr id="36" name="Стрелка вниз 35"/>
          <p:cNvSpPr/>
          <p:nvPr/>
        </p:nvSpPr>
        <p:spPr>
          <a:xfrm>
            <a:off x="2144057" y="5556237"/>
            <a:ext cx="265469" cy="269304"/>
          </a:xfrm>
          <a:prstGeom prst="downArrow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/>
          </p:nvPr>
        </p:nvGraphicFramePr>
        <p:xfrm>
          <a:off x="1834820" y="589309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окумент" showAsIcon="1" r:id="rId9" imgW="914400" imgH="771480" progId="Word.Document.12">
                  <p:embed/>
                </p:oleObj>
              </mc:Choice>
              <mc:Fallback>
                <p:oleObj name="Документ" showAsIcon="1" r:id="rId9" imgW="914400" imgH="771480" progId="Word.Document.12">
                  <p:embed/>
                  <p:pic>
                    <p:nvPicPr>
                      <p:cNvPr id="37" name="Объект 3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34820" y="589309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/>
          </p:nvPr>
        </p:nvGraphicFramePr>
        <p:xfrm>
          <a:off x="2921207" y="588880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showAsIcon="1" r:id="rId11" imgW="914400" imgH="771480" progId="Word.Document.12">
                  <p:embed/>
                </p:oleObj>
              </mc:Choice>
              <mc:Fallback>
                <p:oleObj name="Документ" showAsIcon="1" r:id="rId11" imgW="914400" imgH="771480" progId="Word.Document.12">
                  <p:embed/>
                  <p:pic>
                    <p:nvPicPr>
                      <p:cNvPr id="38" name="Объект 3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21207" y="588880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>
            <p:extLst/>
          </p:nvPr>
        </p:nvGraphicFramePr>
        <p:xfrm>
          <a:off x="3957777" y="588880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окумент" showAsIcon="1" r:id="rId13" imgW="914400" imgH="771480" progId="Word.Document.12">
                  <p:embed/>
                </p:oleObj>
              </mc:Choice>
              <mc:Fallback>
                <p:oleObj name="Документ" showAsIcon="1" r:id="rId13" imgW="914400" imgH="771480" progId="Word.Document.12">
                  <p:embed/>
                  <p:pic>
                    <p:nvPicPr>
                      <p:cNvPr id="39" name="Объект 3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57777" y="588880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934596" y="226308"/>
            <a:ext cx="10429436" cy="91557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Рекомендации по входу в ГИС РО с использованием учетной записи ЕСИА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9338" y="6511401"/>
            <a:ext cx="407424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Для перехода к инструкции дважды щелкните по картинке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276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Широкоэкранный</PresentationFormat>
  <Paragraphs>59</Paragraphs>
  <Slides>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Документ</vt:lpstr>
      <vt:lpstr>Рекомендации по входу в ГИС РО с использованием учетной записи ЕСИА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входу в ГИС РО с использованием учетной записи ЕСИА</dc:title>
  <dc:creator>Vika_Dombrovskaya</dc:creator>
  <cp:lastModifiedBy>Vika_Dombrovskaya</cp:lastModifiedBy>
  <cp:revision>1</cp:revision>
  <dcterms:created xsi:type="dcterms:W3CDTF">2024-05-06T03:42:18Z</dcterms:created>
  <dcterms:modified xsi:type="dcterms:W3CDTF">2024-05-06T03:43:01Z</dcterms:modified>
</cp:coreProperties>
</file>