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0" r:id="rId2"/>
  </p:sldMasterIdLst>
  <p:sldIdLst>
    <p:sldId id="256" r:id="rId3"/>
    <p:sldId id="257" r:id="rId4"/>
    <p:sldId id="258" r:id="rId5"/>
    <p:sldId id="260" r:id="rId6"/>
    <p:sldId id="278" r:id="rId7"/>
    <p:sldId id="259" r:id="rId8"/>
    <p:sldId id="261" r:id="rId9"/>
    <p:sldId id="279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80" r:id="rId26"/>
    <p:sldId id="298" r:id="rId27"/>
    <p:sldId id="299" r:id="rId28"/>
    <p:sldId id="266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3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ienko\Desktop\&#1054;&#1057;%20&#1043;&#1048;&#1057;%20&#1056;&#1054;\&#1052;&#1053;&#1058;&#1056;&#1043;%20&#1085;&#1072;&#1087;&#1086;&#1083;&#1085;&#1103;&#1077;&#1084;&#1086;&#1089;&#1090;&#1080;%20&#1069;&#1046;\2019-2020\&#1057;&#1077;&#1085;&#1090;&#1103;&#1073;&#1088;&#1100;%202019\&#1048;&#1090;&#1086;&#1075;&#1086;&#1074;&#1072;&#1103;%20&#1086;&#1094;&#1077;&#1085;&#1082;&#1072;%20&#1085;&#1072;&#1087;&#1086;&#1083;&#1085;&#1077;&#1085;&#1085;&#1086;&#1089;&#1090;&#1080;%20&#1057;&#1043;&#1054;_&#1089;&#1077;&#1085;&#1090;&#1103;&#1073;&#1088;&#1100;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1440432695148"/>
          <c:y val="5.3037304763134119E-2"/>
          <c:w val="0.87290288331791643"/>
          <c:h val="0.8738866658061185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'Свод по региону_МО'!$D$2</c:f>
              <c:strCache>
                <c:ptCount val="1"/>
                <c:pt idx="0">
                  <c:v>Процент наполненности СГО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BDC0-4C26-AC94-6EFC1838478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DC0-4C26-AC94-6EFC1838478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BDC0-4C26-AC94-6EFC1838478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DC0-4C26-AC94-6EFC1838478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DC0-4C26-AC94-6EFC1838478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DC0-4C26-AC94-6EFC1838478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DC0-4C26-AC94-6EFC1838478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DC0-4C26-AC94-6EFC1838478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DC0-4C26-AC94-6EFC1838478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DC0-4C26-AC94-6EFC1838478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DC0-4C26-AC94-6EFC1838478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DC0-4C26-AC94-6EFC1838478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DC0-4C26-AC94-6EFC1838478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BDC0-4C26-AC94-6EFC1838478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DC0-4C26-AC94-6EFC1838478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BDC0-4C26-AC94-6EFC1838478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BDC0-4C26-AC94-6EFC1838478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BDC0-4C26-AC94-6EFC1838478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'Свод по региону_МО'!$B$3:$B$20</c:f>
              <c:strCache>
                <c:ptCount val="18"/>
                <c:pt idx="0">
                  <c:v>Поронайский городской округ</c:v>
                </c:pt>
                <c:pt idx="1">
                  <c:v>Невельский городской округ</c:v>
                </c:pt>
                <c:pt idx="2">
                  <c:v>Городской округ "город Южно-Сахалинск"</c:v>
                </c:pt>
                <c:pt idx="3">
                  <c:v>Городской округ Ногликский</c:v>
                </c:pt>
                <c:pt idx="4">
                  <c:v>Городской округ «Охинский»</c:v>
                </c:pt>
                <c:pt idx="5">
                  <c:v>Тымовский городской округ</c:v>
                </c:pt>
                <c:pt idx="6">
                  <c:v>Городской округ «Долинский»</c:v>
                </c:pt>
                <c:pt idx="7">
                  <c:v>Городской округ «Смирныховский»</c:v>
                </c:pt>
                <c:pt idx="8">
                  <c:v>Холмский городской округ</c:v>
                </c:pt>
                <c:pt idx="9">
                  <c:v>Южно-Курильский городской округ</c:v>
                </c:pt>
                <c:pt idx="10">
                  <c:v>Томаринский городской округ</c:v>
                </c:pt>
                <c:pt idx="11">
                  <c:v>Анивский городской округ</c:v>
                </c:pt>
                <c:pt idx="12">
                  <c:v>Корсаковский городской округ</c:v>
                </c:pt>
                <c:pt idx="13">
                  <c:v>Макаровский городской округ</c:v>
                </c:pt>
                <c:pt idx="14">
                  <c:v>Углегорский городской округ</c:v>
                </c:pt>
                <c:pt idx="15">
                  <c:v>Городской округ «Александровск-Сахалинский район» </c:v>
                </c:pt>
                <c:pt idx="16">
                  <c:v>Курильский городской округ</c:v>
                </c:pt>
                <c:pt idx="17">
                  <c:v>Северо-Курильский городской округ</c:v>
                </c:pt>
              </c:strCache>
            </c:strRef>
          </c:cat>
          <c:val>
            <c:numRef>
              <c:f>'Свод по региону_МО'!$D$3:$D$20</c:f>
              <c:numCache>
                <c:formatCode>#,##0</c:formatCode>
                <c:ptCount val="18"/>
                <c:pt idx="0">
                  <c:v>76</c:v>
                </c:pt>
                <c:pt idx="1">
                  <c:v>75</c:v>
                </c:pt>
                <c:pt idx="2">
                  <c:v>70</c:v>
                </c:pt>
                <c:pt idx="3">
                  <c:v>69</c:v>
                </c:pt>
                <c:pt idx="4">
                  <c:v>67</c:v>
                </c:pt>
                <c:pt idx="5">
                  <c:v>67</c:v>
                </c:pt>
                <c:pt idx="6">
                  <c:v>65</c:v>
                </c:pt>
                <c:pt idx="7">
                  <c:v>63</c:v>
                </c:pt>
                <c:pt idx="8">
                  <c:v>62</c:v>
                </c:pt>
                <c:pt idx="9">
                  <c:v>61</c:v>
                </c:pt>
                <c:pt idx="10">
                  <c:v>56</c:v>
                </c:pt>
                <c:pt idx="11">
                  <c:v>54</c:v>
                </c:pt>
                <c:pt idx="12">
                  <c:v>54</c:v>
                </c:pt>
                <c:pt idx="13">
                  <c:v>54</c:v>
                </c:pt>
                <c:pt idx="14">
                  <c:v>52</c:v>
                </c:pt>
                <c:pt idx="15">
                  <c:v>42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DC0-4C26-AC94-6EFC18384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59"/>
        <c:axId val="738748816"/>
        <c:axId val="1"/>
      </c:barChart>
      <c:catAx>
        <c:axId val="73874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4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00913056091164"/>
          <c:y val="3.0507269431235599E-2"/>
          <c:w val="0.69697211162584494"/>
          <c:h val="0.877795832434752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1A40-4FC9-9D15-8AD262FBFA0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1A40-4FC9-9D15-8AD262FBFA0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1A40-4FC9-9D15-8AD262FBFA0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1A40-4FC9-9D15-8AD262FBFA05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1A40-4FC9-9D15-8AD262FBFA05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1A40-4FC9-9D15-8AD262FBFA05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D-1A40-4FC9-9D15-8AD262FBFA0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1A40-4FC9-9D15-8AD262FBFA05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Поронайск!$B$3:$B$13</c:f>
              <c:strCache>
                <c:ptCount val="11"/>
                <c:pt idx="0">
                  <c:v>МБОУ СОШ №1 г.Поронайска</c:v>
                </c:pt>
                <c:pt idx="1">
                  <c:v>МБОУ СОШ с.Леонидово Поронайского р-на</c:v>
                </c:pt>
                <c:pt idx="2">
                  <c:v>МБОУ СОШ №8 г.Поронайска</c:v>
                </c:pt>
                <c:pt idx="3">
                  <c:v>МБОУ СОШ п.Вахрушев Поронайского р-на</c:v>
                </c:pt>
                <c:pt idx="4">
                  <c:v>МБОУ СОШ с.Восток Поронайского р-на</c:v>
                </c:pt>
                <c:pt idx="5">
                  <c:v>МКОУ СОШ с.Тихменево Поронайского р-на</c:v>
                </c:pt>
                <c:pt idx="6">
                  <c:v>МБОУ СОШ №7 г.Поронайска</c:v>
                </c:pt>
                <c:pt idx="7">
                  <c:v>МКОУ СОШ с.Малиновка Поронайского р-на</c:v>
                </c:pt>
                <c:pt idx="8">
                  <c:v>МБОУ СОШ №2 г.Поронайска</c:v>
                </c:pt>
                <c:pt idx="9">
                  <c:v>МКОУ СОШ с.Гастелло Поронайского р-на</c:v>
                </c:pt>
                <c:pt idx="10">
                  <c:v>МБОУ В(С)ОШ г.Поронайска Поронайского р-на</c:v>
                </c:pt>
              </c:strCache>
            </c:strRef>
          </c:cat>
          <c:val>
            <c:numRef>
              <c:f>Поронайск!$AN$3:$AN$13</c:f>
              <c:numCache>
                <c:formatCode>#,##0</c:formatCode>
                <c:ptCount val="11"/>
                <c:pt idx="0">
                  <c:v>94</c:v>
                </c:pt>
                <c:pt idx="1">
                  <c:v>94</c:v>
                </c:pt>
                <c:pt idx="2">
                  <c:v>89</c:v>
                </c:pt>
                <c:pt idx="3">
                  <c:v>83</c:v>
                </c:pt>
                <c:pt idx="4">
                  <c:v>78</c:v>
                </c:pt>
                <c:pt idx="5">
                  <c:v>78</c:v>
                </c:pt>
                <c:pt idx="6">
                  <c:v>72</c:v>
                </c:pt>
                <c:pt idx="7">
                  <c:v>72</c:v>
                </c:pt>
                <c:pt idx="8">
                  <c:v>67</c:v>
                </c:pt>
                <c:pt idx="9">
                  <c:v>61</c:v>
                </c:pt>
                <c:pt idx="1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A40-4FC9-9D15-8AD262FBF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734672"/>
        <c:axId val="1"/>
      </c:barChart>
      <c:catAx>
        <c:axId val="73873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3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DD15-4C94-BA7E-553227839ED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DD15-4C94-BA7E-553227839ED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DD15-4C94-BA7E-553227839ED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D15-4C94-BA7E-553227839ED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15-4C94-BA7E-553227839ED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Смирных!$B$3:$B$9</c:f>
              <c:strCache>
                <c:ptCount val="7"/>
                <c:pt idx="0">
                  <c:v>МБОУ СОШ с.Буюклы Смирныховского р-на</c:v>
                </c:pt>
                <c:pt idx="1">
                  <c:v>МБОУ СОШ с. Онор Смирныховского р-на</c:v>
                </c:pt>
                <c:pt idx="2">
                  <c:v>МБОУ СОШ с.Победино Смирныховского р-на
 (корпус №1)</c:v>
                </c:pt>
                <c:pt idx="3">
                  <c:v>МБОУ СОШ с.Первомайск Смирныховского р-на</c:v>
                </c:pt>
                <c:pt idx="4">
                  <c:v>МБОУ СОШ с.Победино Смирныховского р-на
(корпус №2 в с. Рощино)</c:v>
                </c:pt>
                <c:pt idx="5">
                  <c:v>МБОУ СОШ пгт. Смирных</c:v>
                </c:pt>
                <c:pt idx="6">
                  <c:v>МБОУ В(С)ОШ пгт. Смирных №2</c:v>
                </c:pt>
              </c:strCache>
            </c:strRef>
          </c:cat>
          <c:val>
            <c:numRef>
              <c:f>Смирных!$AN$3:$AN$9</c:f>
              <c:numCache>
                <c:formatCode>#,##0</c:formatCode>
                <c:ptCount val="7"/>
                <c:pt idx="0">
                  <c:v>89</c:v>
                </c:pt>
                <c:pt idx="1">
                  <c:v>89</c:v>
                </c:pt>
                <c:pt idx="2">
                  <c:v>78</c:v>
                </c:pt>
                <c:pt idx="3">
                  <c:v>67</c:v>
                </c:pt>
                <c:pt idx="4">
                  <c:v>61</c:v>
                </c:pt>
                <c:pt idx="5">
                  <c:v>56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15-4C94-BA7E-553227839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735920"/>
        <c:axId val="1"/>
      </c:barChart>
      <c:catAx>
        <c:axId val="738735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3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40-4404-84C7-1B51D0B0344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8A40-4404-84C7-1B51D0B0344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8A40-4404-84C7-1B51D0B0344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8A40-4404-84C7-1B51D0B0344D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Томари!$B$3:$B$6</c:f>
              <c:strCache>
                <c:ptCount val="4"/>
                <c:pt idx="0">
                  <c:v>МБОУ СОШ с.Ильинское Томаринского р-на</c:v>
                </c:pt>
                <c:pt idx="1">
                  <c:v>МОУ СОШ №2 г.Томари</c:v>
                </c:pt>
                <c:pt idx="2">
                  <c:v>МБОУ СОШ с.Красногорск Томаринского р-на</c:v>
                </c:pt>
                <c:pt idx="3">
                  <c:v>МБОУ СОШ с.Пензенское Томаринского р-на</c:v>
                </c:pt>
              </c:strCache>
            </c:strRef>
          </c:cat>
          <c:val>
            <c:numRef>
              <c:f>Томари!$AN$3:$AN$6</c:f>
              <c:numCache>
                <c:formatCode>#,##0</c:formatCode>
                <c:ptCount val="4"/>
                <c:pt idx="0">
                  <c:v>78</c:v>
                </c:pt>
                <c:pt idx="1">
                  <c:v>61</c:v>
                </c:pt>
                <c:pt idx="2">
                  <c:v>56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40-4404-84C7-1B51D0B03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779184"/>
        <c:axId val="1"/>
      </c:barChart>
      <c:catAx>
        <c:axId val="738779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791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50D0-4772-98E8-B8C06ABD8C0F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50D0-4772-98E8-B8C06ABD8C0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50D0-4772-98E8-B8C06ABD8C0F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50D0-4772-98E8-B8C06ABD8C0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0D0-4772-98E8-B8C06ABD8C0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Тымовское!$B$3:$B$13</c:f>
              <c:strCache>
                <c:ptCount val="11"/>
                <c:pt idx="0">
                  <c:v>МБОУ СОШ с. Воскресеновка Тымовского р-на</c:v>
                </c:pt>
                <c:pt idx="1">
                  <c:v>МБОУ СОШ с. Молодежное Тымовского р-на</c:v>
                </c:pt>
                <c:pt idx="2">
                  <c:v>МБОУ СОШ с. Ясное Тымовского р-на</c:v>
                </c:pt>
                <c:pt idx="3">
                  <c:v>МБОУ СОШ с. Кировское Тымовского р-на</c:v>
                </c:pt>
                <c:pt idx="4">
                  <c:v>МБОУ СОШ №3 пгт.Тымовское</c:v>
                </c:pt>
                <c:pt idx="5">
                  <c:v>МБОУ СОШ с. Адо-Тымово Тымовского р-на</c:v>
                </c:pt>
                <c:pt idx="6">
                  <c:v>МБОУ СОШ с. Арги-Паги Тымовского р-на</c:v>
                </c:pt>
                <c:pt idx="7">
                  <c:v>МБОУ СОШ №1 пгт.Тымовское</c:v>
                </c:pt>
                <c:pt idx="8">
                  <c:v>МБОУ "Начальная школа - детский сад" с. Восход Тымовского р-на</c:v>
                </c:pt>
                <c:pt idx="9">
                  <c:v>МБОУ "Начальная школа - детский сад" с.Чир-Унвд Тымовского р-на</c:v>
                </c:pt>
                <c:pt idx="10">
                  <c:v>МБОУ "Начальная школа - детский сад" с. Красная Тымь Тымовского р-на</c:v>
                </c:pt>
              </c:strCache>
            </c:strRef>
          </c:cat>
          <c:val>
            <c:numRef>
              <c:f>Тымовское!$AN$3:$AN$13</c:f>
              <c:numCache>
                <c:formatCode>#,##0</c:formatCode>
                <c:ptCount val="11"/>
                <c:pt idx="0">
                  <c:v>83</c:v>
                </c:pt>
                <c:pt idx="1">
                  <c:v>83</c:v>
                </c:pt>
                <c:pt idx="2">
                  <c:v>83</c:v>
                </c:pt>
                <c:pt idx="3">
                  <c:v>72</c:v>
                </c:pt>
                <c:pt idx="4">
                  <c:v>67</c:v>
                </c:pt>
                <c:pt idx="5">
                  <c:v>67</c:v>
                </c:pt>
                <c:pt idx="6">
                  <c:v>67</c:v>
                </c:pt>
                <c:pt idx="7">
                  <c:v>61</c:v>
                </c:pt>
                <c:pt idx="8">
                  <c:v>56</c:v>
                </c:pt>
                <c:pt idx="9">
                  <c:v>50</c:v>
                </c:pt>
                <c:pt idx="1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D0-4772-98E8-B8C06ABD8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780848"/>
        <c:axId val="1"/>
      </c:barChart>
      <c:catAx>
        <c:axId val="738780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8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2B3D-4AE3-A7C7-E8CC4781876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B3D-4AE3-A7C7-E8CC4781876E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Углегорск!$B$3:$B$13</c:f>
              <c:strCache>
                <c:ptCount val="11"/>
                <c:pt idx="0">
                  <c:v>МБОУ СОШ с. Лесогорское Углегорского р-на</c:v>
                </c:pt>
                <c:pt idx="1">
                  <c:v>МБОУ СОШ № 1 г. Углегорска</c:v>
                </c:pt>
                <c:pt idx="2">
                  <c:v>МБОУ СОШ № 2 пгт. Шахтерска</c:v>
                </c:pt>
                <c:pt idx="3">
                  <c:v>МБОУ СОШ с. Бошняково Углегорского р-на</c:v>
                </c:pt>
                <c:pt idx="4">
                  <c:v>МБОУ СОШ № 2 г. Углегорска</c:v>
                </c:pt>
                <c:pt idx="5">
                  <c:v>МБОУ СОШ с. Краснополье Углегорского р-на</c:v>
                </c:pt>
                <c:pt idx="6">
                  <c:v>МБОУ НОШЭР г. Углегорска</c:v>
                </c:pt>
                <c:pt idx="7">
                  <c:v>МБОУ СОШ с. Никольское Углегорского р-на</c:v>
                </c:pt>
                <c:pt idx="8">
                  <c:v>МБОУ СОШ с. Поречье Углегорского р-на</c:v>
                </c:pt>
                <c:pt idx="9">
                  <c:v>МБОУ СОШ № 5 г. Углегорска</c:v>
                </c:pt>
                <c:pt idx="10">
                  <c:v>МБОУ СОШ № 1 пгт. Шахтерска</c:v>
                </c:pt>
              </c:strCache>
            </c:strRef>
          </c:cat>
          <c:val>
            <c:numRef>
              <c:f>Углегорск!$AN$3:$AN$13</c:f>
              <c:numCache>
                <c:formatCode>#,##0</c:formatCode>
                <c:ptCount val="11"/>
                <c:pt idx="0">
                  <c:v>72</c:v>
                </c:pt>
                <c:pt idx="1">
                  <c:v>67</c:v>
                </c:pt>
                <c:pt idx="2">
                  <c:v>67</c:v>
                </c:pt>
                <c:pt idx="3">
                  <c:v>61</c:v>
                </c:pt>
                <c:pt idx="4">
                  <c:v>56</c:v>
                </c:pt>
                <c:pt idx="5">
                  <c:v>56</c:v>
                </c:pt>
                <c:pt idx="6">
                  <c:v>50</c:v>
                </c:pt>
                <c:pt idx="7">
                  <c:v>50</c:v>
                </c:pt>
                <c:pt idx="8">
                  <c:v>44</c:v>
                </c:pt>
                <c:pt idx="9">
                  <c:v>28</c:v>
                </c:pt>
                <c:pt idx="1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3D-4AE3-A7C7-E8CC47818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690224"/>
        <c:axId val="1"/>
      </c:barChart>
      <c:catAx>
        <c:axId val="587690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769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0A0-493D-AC10-F3C0A646AAEC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F0A0-493D-AC10-F3C0A646AAE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F0A0-493D-AC10-F3C0A646AAE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F0A0-493D-AC10-F3C0A646AAE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F0A0-493D-AC10-F3C0A646AAEC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F0A0-493D-AC10-F3C0A646AAE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Холмск!$B$3:$B$15</c:f>
              <c:strCache>
                <c:ptCount val="13"/>
                <c:pt idx="0">
                  <c:v>МАОУ СОШ №6 г.Холмска</c:v>
                </c:pt>
                <c:pt idx="1">
                  <c:v>МАОУ СОШ №8 г.Холмска</c:v>
                </c:pt>
                <c:pt idx="2">
                  <c:v>МАОУ СОШ № 9 г. Холмска</c:v>
                </c:pt>
                <c:pt idx="3">
                  <c:v>МАОУ СОШ №1 г.Холмска</c:v>
                </c:pt>
                <c:pt idx="4">
                  <c:v>Лицей "Надежда" г.Холмска</c:v>
                </c:pt>
                <c:pt idx="5">
                  <c:v>МАОУ СОШ с. Правда Холмского р-на</c:v>
                </c:pt>
                <c:pt idx="6">
                  <c:v>МБОУ ООШ с.Пионеры Холмского р-на</c:v>
                </c:pt>
                <c:pt idx="7">
                  <c:v>МАОУ СОШ с.Чапланово Холмского р-на</c:v>
                </c:pt>
                <c:pt idx="8">
                  <c:v>МБОУ СОШ с.Костромское Холмского р-на</c:v>
                </c:pt>
                <c:pt idx="9">
                  <c:v>ОКУ г.Холмска</c:v>
                </c:pt>
                <c:pt idx="10">
                  <c:v>МАОУ СОШ с.Яблочное Холмского р-на</c:v>
                </c:pt>
                <c:pt idx="11">
                  <c:v>МКОУ О(С)ОШ г.Холмска Холмского р-на</c:v>
                </c:pt>
                <c:pt idx="12">
                  <c:v>МАОУ СОШ с.Чехова Холмского р-на</c:v>
                </c:pt>
              </c:strCache>
            </c:strRef>
          </c:cat>
          <c:val>
            <c:numRef>
              <c:f>Холмск!$AN$3:$AN$15</c:f>
              <c:numCache>
                <c:formatCode>#,##0</c:formatCode>
                <c:ptCount val="13"/>
                <c:pt idx="0">
                  <c:v>89</c:v>
                </c:pt>
                <c:pt idx="1">
                  <c:v>89</c:v>
                </c:pt>
                <c:pt idx="2">
                  <c:v>83</c:v>
                </c:pt>
                <c:pt idx="3">
                  <c:v>78</c:v>
                </c:pt>
                <c:pt idx="4">
                  <c:v>78</c:v>
                </c:pt>
                <c:pt idx="5">
                  <c:v>72</c:v>
                </c:pt>
                <c:pt idx="6">
                  <c:v>61</c:v>
                </c:pt>
                <c:pt idx="7">
                  <c:v>56</c:v>
                </c:pt>
                <c:pt idx="8">
                  <c:v>56</c:v>
                </c:pt>
                <c:pt idx="9">
                  <c:v>56</c:v>
                </c:pt>
                <c:pt idx="10">
                  <c:v>50</c:v>
                </c:pt>
                <c:pt idx="11">
                  <c:v>39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A0-493D-AC10-F3C0A646A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702288"/>
        <c:axId val="1"/>
      </c:barChart>
      <c:catAx>
        <c:axId val="587702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770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DBEC-45CB-817E-E39B7A286D6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DBEC-45CB-817E-E39B7A286D6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DBEC-45CB-817E-E39B7A286D6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'Ю-Курильск'!$B$3:$B$7</c:f>
              <c:strCache>
                <c:ptCount val="5"/>
                <c:pt idx="0">
                  <c:v>МБОУ СОШ пгт.Южно-Курильск</c:v>
                </c:pt>
                <c:pt idx="1">
                  <c:v>МБОУ Центр Образования пгт.Южно-Курильск</c:v>
                </c:pt>
                <c:pt idx="2">
                  <c:v>МБОУ СОШ с. Малокурильское Ю-Курильского р-на</c:v>
                </c:pt>
                <c:pt idx="3">
                  <c:v>МБОУ СОШ с. Крабозаводское Ю-Курильского р-на</c:v>
                </c:pt>
                <c:pt idx="4">
                  <c:v>МБОУ СОШ с. Дубовое Ю-Курильского р-на</c:v>
                </c:pt>
              </c:strCache>
            </c:strRef>
          </c:cat>
          <c:val>
            <c:numRef>
              <c:f>'Ю-Курильск'!$AN$3:$AN$7</c:f>
              <c:numCache>
                <c:formatCode>#,##0</c:formatCode>
                <c:ptCount val="5"/>
                <c:pt idx="0">
                  <c:v>78</c:v>
                </c:pt>
                <c:pt idx="1">
                  <c:v>72</c:v>
                </c:pt>
                <c:pt idx="2">
                  <c:v>72</c:v>
                </c:pt>
                <c:pt idx="3">
                  <c:v>56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EC-45CB-817E-E39B7A286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684400"/>
        <c:axId val="1"/>
      </c:barChart>
      <c:catAx>
        <c:axId val="587684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768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5C30-4360-BB35-37744275408F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5C30-4360-BB35-3774427540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C30-4360-BB35-37744275408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Анива!$B$3:$B$9</c:f>
              <c:strCache>
                <c:ptCount val="7"/>
                <c:pt idx="0">
                  <c:v>МБОУ СОШ №5 с. Троицкое Анивского р-на</c:v>
                </c:pt>
                <c:pt idx="1">
                  <c:v>МБОУ НОШ №6 с.Троицкое Анивского р-на</c:v>
                </c:pt>
                <c:pt idx="2">
                  <c:v>МБОУ СОШ №1 г. Анива</c:v>
                </c:pt>
                <c:pt idx="3">
                  <c:v>МБОУ СОШ №3 с.Огоньки Анивского р-на</c:v>
                </c:pt>
                <c:pt idx="4">
                  <c:v>МАОУ СОШ №2 г. Анива</c:v>
                </c:pt>
                <c:pt idx="5">
                  <c:v>МБОУ НОШ №7 с.Успенское Анивского р-на</c:v>
                </c:pt>
                <c:pt idx="6">
                  <c:v>МБОУ СОШ №4 с.Таранай Анивского р-на</c:v>
                </c:pt>
              </c:strCache>
            </c:strRef>
          </c:cat>
          <c:val>
            <c:numRef>
              <c:f>Анива!$AN$3:$AN$9</c:f>
              <c:numCache>
                <c:formatCode>#,##0</c:formatCode>
                <c:ptCount val="7"/>
                <c:pt idx="0">
                  <c:v>83</c:v>
                </c:pt>
                <c:pt idx="1">
                  <c:v>78</c:v>
                </c:pt>
                <c:pt idx="2">
                  <c:v>61</c:v>
                </c:pt>
                <c:pt idx="3">
                  <c:v>56</c:v>
                </c:pt>
                <c:pt idx="4">
                  <c:v>50</c:v>
                </c:pt>
                <c:pt idx="5">
                  <c:v>28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30-4360-BB35-377442754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745072"/>
        <c:axId val="1"/>
      </c:barChart>
      <c:catAx>
        <c:axId val="738745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4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7A5-4BFA-9663-25ECCEFCA1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7A5-4BFA-9663-25ECCEFCA168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'А-Сахалинский'!$B$3:$B$8</c:f>
              <c:strCache>
                <c:ptCount val="6"/>
                <c:pt idx="0">
                  <c:v>МКООУ СШИ с.Виахту А-Сахалинского р-на</c:v>
                </c:pt>
                <c:pt idx="1">
                  <c:v>МБОУ СОШ №2 г. Александровск-Сахалинский</c:v>
                </c:pt>
                <c:pt idx="2">
                  <c:v>МКОУ СОШ с.Мгачи А-Сахалинского р-на</c:v>
                </c:pt>
                <c:pt idx="3">
                  <c:v>МБОУ СОШ №6 г. Александровск-Сахалинский</c:v>
                </c:pt>
                <c:pt idx="4">
                  <c:v>МБОУ СОШ №1 г. Александровск-Сахалинский</c:v>
                </c:pt>
                <c:pt idx="5">
                  <c:v>МКОУ СОШ с. Хоэ А-Сахалинского р-на</c:v>
                </c:pt>
              </c:strCache>
            </c:strRef>
          </c:cat>
          <c:val>
            <c:numRef>
              <c:f>'А-Сахалинский'!$AN$3:$AN$8</c:f>
              <c:numCache>
                <c:formatCode>#,##0</c:formatCode>
                <c:ptCount val="6"/>
                <c:pt idx="0">
                  <c:v>67</c:v>
                </c:pt>
                <c:pt idx="1">
                  <c:v>50</c:v>
                </c:pt>
                <c:pt idx="2">
                  <c:v>50</c:v>
                </c:pt>
                <c:pt idx="3">
                  <c:v>33</c:v>
                </c:pt>
                <c:pt idx="4">
                  <c:v>28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A5-4BFA-9663-25ECCEFCA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751728"/>
        <c:axId val="1"/>
      </c:barChart>
      <c:catAx>
        <c:axId val="73875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5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32C3-44F9-A513-49BDC4D7835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2C3-44F9-A513-49BDC4D7835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2C3-44F9-A513-49BDC4D7835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2C3-44F9-A513-49BDC4D7835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32C3-44F9-A513-49BDC4D7835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32C3-44F9-A513-49BDC4D7835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32C3-44F9-A513-49BDC4D7835A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Долинск!$B$3:$B$11</c:f>
              <c:strCache>
                <c:ptCount val="9"/>
                <c:pt idx="0">
                  <c:v>МБОУ СОШ № 2 г. Долинска</c:v>
                </c:pt>
                <c:pt idx="1">
                  <c:v>МБОУ СОШ с. Стародубское Долинского района </c:v>
                </c:pt>
                <c:pt idx="2">
                  <c:v>МБОУ СОШ с. Покровка Долинского района </c:v>
                </c:pt>
                <c:pt idx="3">
                  <c:v>МБОУ СОШ с. Советское Долинского района </c:v>
                </c:pt>
                <c:pt idx="4">
                  <c:v>МБОУ СОШ с. Взморье Долинского района </c:v>
                </c:pt>
                <c:pt idx="5">
                  <c:v>МБОУ СОШ с. Сокол Долинского района</c:v>
                </c:pt>
                <c:pt idx="6">
                  <c:v>МБОУ СОШ с.Углезаводск Долинского района </c:v>
                </c:pt>
                <c:pt idx="7">
                  <c:v>МБОУ СОШ № 1 г. Долинска </c:v>
                </c:pt>
                <c:pt idx="8">
                  <c:v>МБОУ СОШ с. Быков Долинского района</c:v>
                </c:pt>
              </c:strCache>
            </c:strRef>
          </c:cat>
          <c:val>
            <c:numRef>
              <c:f>Долинск!$AN$3:$AN$11</c:f>
              <c:numCache>
                <c:formatCode>#,##0</c:formatCode>
                <c:ptCount val="9"/>
                <c:pt idx="0">
                  <c:v>94</c:v>
                </c:pt>
                <c:pt idx="1">
                  <c:v>89</c:v>
                </c:pt>
                <c:pt idx="2">
                  <c:v>78</c:v>
                </c:pt>
                <c:pt idx="3">
                  <c:v>78</c:v>
                </c:pt>
                <c:pt idx="4">
                  <c:v>72</c:v>
                </c:pt>
                <c:pt idx="5">
                  <c:v>67</c:v>
                </c:pt>
                <c:pt idx="6">
                  <c:v>67</c:v>
                </c:pt>
                <c:pt idx="7">
                  <c:v>39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C3-44F9-A513-49BDC4D78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732592"/>
        <c:axId val="1"/>
      </c:barChart>
      <c:catAx>
        <c:axId val="738732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3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91B-4B80-8782-EB39C459B85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91B-4B80-8782-EB39C459B855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Корсаков!$B$3:$B$14</c:f>
              <c:strCache>
                <c:ptCount val="12"/>
                <c:pt idx="0">
                  <c:v>МБОУ СОШ № 4 г. Корсакова</c:v>
                </c:pt>
                <c:pt idx="1">
                  <c:v>МБОУ СОШ № 6 г. Корсакова</c:v>
                </c:pt>
                <c:pt idx="2">
                  <c:v>МБОУ СОШ № 2 г. Корсакова</c:v>
                </c:pt>
                <c:pt idx="3">
                  <c:v>МБОУ СОШ № 3 г. Корсакова</c:v>
                </c:pt>
                <c:pt idx="4">
                  <c:v>МБОУ СОШ с. Дачное Корсаковского р-на</c:v>
                </c:pt>
                <c:pt idx="5">
                  <c:v>МОУ СОШ с. Раздольное Корсаковского р-на</c:v>
                </c:pt>
                <c:pt idx="6">
                  <c:v>МОУ СОШ с. Новиково Корсаковского р-на</c:v>
                </c:pt>
                <c:pt idx="7">
                  <c:v>МБОУ НОШ № 5 г. Корсакова</c:v>
                </c:pt>
                <c:pt idx="8">
                  <c:v>МОУ СОШ с. Соловьевка Корсаковского р-на</c:v>
                </c:pt>
                <c:pt idx="9">
                  <c:v>МБОУ СОШ с.Озерское Корсаковского р-на</c:v>
                </c:pt>
                <c:pt idx="10">
                  <c:v>МБОУ СОШ № 1 г. Корсакова</c:v>
                </c:pt>
                <c:pt idx="11">
                  <c:v>МОУ СОШ с. Чапаево Корсаковского р-на</c:v>
                </c:pt>
              </c:strCache>
            </c:strRef>
          </c:cat>
          <c:val>
            <c:numRef>
              <c:f>Корсаков!$AN$3:$AN$14</c:f>
              <c:numCache>
                <c:formatCode>#,##0</c:formatCode>
                <c:ptCount val="12"/>
                <c:pt idx="0">
                  <c:v>89</c:v>
                </c:pt>
                <c:pt idx="1">
                  <c:v>67</c:v>
                </c:pt>
                <c:pt idx="2">
                  <c:v>61</c:v>
                </c:pt>
                <c:pt idx="3">
                  <c:v>61</c:v>
                </c:pt>
                <c:pt idx="4">
                  <c:v>56</c:v>
                </c:pt>
                <c:pt idx="5">
                  <c:v>56</c:v>
                </c:pt>
                <c:pt idx="6">
                  <c:v>56</c:v>
                </c:pt>
                <c:pt idx="7">
                  <c:v>50</c:v>
                </c:pt>
                <c:pt idx="8">
                  <c:v>44</c:v>
                </c:pt>
                <c:pt idx="9">
                  <c:v>44</c:v>
                </c:pt>
                <c:pt idx="10">
                  <c:v>39</c:v>
                </c:pt>
                <c:pt idx="1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B-4B80-8782-EB39C459B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739664"/>
        <c:axId val="1"/>
      </c:barChart>
      <c:catAx>
        <c:axId val="738739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3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924640269320865"/>
          <c:y val="4.9444447508587078E-2"/>
          <c:w val="0.52169886039742319"/>
          <c:h val="0.851453825731682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27-47B9-A5D7-14B93EF875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27-47B9-A5D7-14B93EF8752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Макаров!$B$3:$B$7</c:f>
              <c:strCache>
                <c:ptCount val="5"/>
                <c:pt idx="0">
                  <c:v>МБОУ СОШ № 2 г. Макарова</c:v>
                </c:pt>
                <c:pt idx="1">
                  <c:v>МБОУ НОШ с. Поречье Макаровского р-на</c:v>
                </c:pt>
                <c:pt idx="2">
                  <c:v>МБОУ НОШ г. Макарова</c:v>
                </c:pt>
                <c:pt idx="3">
                  <c:v>МБОУ ООШ с. Восточное Макаровского р-на</c:v>
                </c:pt>
                <c:pt idx="4">
                  <c:v>МБОУ СОШ с. Новое Макаровского р-на</c:v>
                </c:pt>
              </c:strCache>
            </c:strRef>
          </c:cat>
          <c:val>
            <c:numRef>
              <c:f>Макаров!$AN$3:$AN$7</c:f>
              <c:numCache>
                <c:formatCode>#,##0</c:formatCode>
                <c:ptCount val="5"/>
                <c:pt idx="0">
                  <c:v>67</c:v>
                </c:pt>
                <c:pt idx="1">
                  <c:v>56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27-47B9-A5D7-14B93EF87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746736"/>
        <c:axId val="1"/>
      </c:barChart>
      <c:catAx>
        <c:axId val="738746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4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EA3-486B-B3DC-A977A44117C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0EA3-486B-B3DC-A977A44117C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0EA3-486B-B3DC-A977A44117C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Невельск!$B$3:$B$6</c:f>
              <c:strCache>
                <c:ptCount val="4"/>
                <c:pt idx="0">
                  <c:v>МБОУ СОШ № 2 г. Невельск</c:v>
                </c:pt>
                <c:pt idx="1">
                  <c:v>МБОУ СОШ № 3 г. Невельск</c:v>
                </c:pt>
                <c:pt idx="2">
                  <c:v>МБОУ СОШ с. Шебунино Невельского р-на</c:v>
                </c:pt>
                <c:pt idx="3">
                  <c:v>МБОУ СОШ с. Горнозаводск Невельского р-на</c:v>
                </c:pt>
              </c:strCache>
            </c:strRef>
          </c:cat>
          <c:val>
            <c:numRef>
              <c:f>Невельск!$AN$3:$AN$6</c:f>
              <c:numCache>
                <c:formatCode>#,##0</c:formatCode>
                <c:ptCount val="4"/>
                <c:pt idx="0">
                  <c:v>89</c:v>
                </c:pt>
                <c:pt idx="1">
                  <c:v>83</c:v>
                </c:pt>
                <c:pt idx="2">
                  <c:v>67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A3-486B-B3DC-A977A4411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740496"/>
        <c:axId val="1"/>
      </c:barChart>
      <c:catAx>
        <c:axId val="738740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4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73ED-4322-A845-CD0AD57737B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73ED-4322-A845-CD0AD57737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3ED-4322-A845-CD0AD57737B6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Ноглики!$B$3:$B$7</c:f>
              <c:strCache>
                <c:ptCount val="5"/>
                <c:pt idx="0">
                  <c:v>МБОУ Гимназия пгт. Ноглики</c:v>
                </c:pt>
                <c:pt idx="1">
                  <c:v>МБОУ СОШ № 1 пгт. Ноглики</c:v>
                </c:pt>
                <c:pt idx="2">
                  <c:v>МБОУ СОШ с.Ныш Ногликского р-на</c:v>
                </c:pt>
                <c:pt idx="3">
                  <c:v>МБОУ СОШ с. Вал Ногликского р-на</c:v>
                </c:pt>
                <c:pt idx="4">
                  <c:v>МБОУ СОШ № 2 пгт. Ноглики</c:v>
                </c:pt>
              </c:strCache>
            </c:strRef>
          </c:cat>
          <c:val>
            <c:numRef>
              <c:f>Ноглики!$AN$3:$AN$7</c:f>
              <c:numCache>
                <c:formatCode>#,##0</c:formatCode>
                <c:ptCount val="5"/>
                <c:pt idx="0">
                  <c:v>89</c:v>
                </c:pt>
                <c:pt idx="1">
                  <c:v>89</c:v>
                </c:pt>
                <c:pt idx="2">
                  <c:v>78</c:v>
                </c:pt>
                <c:pt idx="3">
                  <c:v>50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ED-4322-A845-CD0AD5773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745904"/>
        <c:axId val="1"/>
      </c:barChart>
      <c:catAx>
        <c:axId val="738745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4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CE82-416E-847A-CA8D164629C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E82-416E-847A-CA8D164629C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CE82-416E-847A-CA8D164629C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CE82-416E-847A-CA8D164629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E82-416E-847A-CA8D164629CE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Оха!$B$3:$B$10</c:f>
              <c:strCache>
                <c:ptCount val="8"/>
                <c:pt idx="0">
                  <c:v>МБОУ СОШ №5 г.Охи</c:v>
                </c:pt>
                <c:pt idx="1">
                  <c:v>МБОУ СОШ №7 г. Охи им. Д. М. Карбышева</c:v>
                </c:pt>
                <c:pt idx="2">
                  <c:v>МБОУ СОШ №1 г.Охи</c:v>
                </c:pt>
                <c:pt idx="3">
                  <c:v>МБОУ ШИ с.Некрасовка Охинского р-на</c:v>
                </c:pt>
                <c:pt idx="4">
                  <c:v>МБОУ НОШ №2 г.Охи</c:v>
                </c:pt>
                <c:pt idx="5">
                  <c:v>МБОУ СОШ с.Тунгор Охинского р-на</c:v>
                </c:pt>
                <c:pt idx="6">
                  <c:v>МБОУ ОШ № 4 г. Охи</c:v>
                </c:pt>
                <c:pt idx="7">
                  <c:v>МКОУ НОШ с. Москальво Охинского р-на</c:v>
                </c:pt>
              </c:strCache>
            </c:strRef>
          </c:cat>
          <c:val>
            <c:numRef>
              <c:f>Оха!$AN$3:$AN$10</c:f>
              <c:numCache>
                <c:formatCode>#,##0</c:formatCode>
                <c:ptCount val="8"/>
                <c:pt idx="0">
                  <c:v>94</c:v>
                </c:pt>
                <c:pt idx="1">
                  <c:v>89</c:v>
                </c:pt>
                <c:pt idx="2">
                  <c:v>83</c:v>
                </c:pt>
                <c:pt idx="3">
                  <c:v>78</c:v>
                </c:pt>
                <c:pt idx="4">
                  <c:v>67</c:v>
                </c:pt>
                <c:pt idx="5">
                  <c:v>67</c:v>
                </c:pt>
                <c:pt idx="6">
                  <c:v>56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82-416E-847A-CA8D16462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735920"/>
        <c:axId val="1"/>
      </c:barChart>
      <c:catAx>
        <c:axId val="738735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873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BA713-2699-4447-B491-C1FF8CF04011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35C7989-C936-44AC-B94A-180B95E11C3A}">
      <dgm:prSet phldrT="[Текст]" custT="1"/>
      <dgm:spPr/>
      <dgm:t>
        <a:bodyPr/>
        <a:lstStyle/>
        <a:p>
          <a:r>
            <a:rPr lang="ru-RU" sz="3500" dirty="0" smtClean="0"/>
            <a:t>ДОО</a:t>
          </a:r>
        </a:p>
      </dgm:t>
    </dgm:pt>
    <dgm:pt modelId="{BB34D51B-B4C1-4005-89E2-BDA3445CEF04}" type="parTrans" cxnId="{9B4AB460-F9B8-4B20-8BEA-98F3B5094F85}">
      <dgm:prSet/>
      <dgm:spPr/>
      <dgm:t>
        <a:bodyPr/>
        <a:lstStyle/>
        <a:p>
          <a:endParaRPr lang="ru-RU"/>
        </a:p>
      </dgm:t>
    </dgm:pt>
    <dgm:pt modelId="{C55B7ABB-7FE6-4DC1-89C1-DEED798EC060}" type="sibTrans" cxnId="{9B4AB460-F9B8-4B20-8BEA-98F3B5094F85}">
      <dgm:prSet/>
      <dgm:spPr/>
      <dgm:t>
        <a:bodyPr/>
        <a:lstStyle/>
        <a:p>
          <a:endParaRPr lang="ru-RU"/>
        </a:p>
      </dgm:t>
    </dgm:pt>
    <dgm:pt modelId="{38015C00-CD0F-43CF-8CA9-A630980195C6}">
      <dgm:prSet phldrT="[Текст]" custT="1"/>
      <dgm:spPr/>
      <dgm:t>
        <a:bodyPr/>
        <a:lstStyle/>
        <a:p>
          <a:r>
            <a:rPr lang="ru-RU" sz="3500" dirty="0" smtClean="0"/>
            <a:t>ООО</a:t>
          </a:r>
        </a:p>
      </dgm:t>
    </dgm:pt>
    <dgm:pt modelId="{09AC2F1B-9D41-454A-9B78-2315EB53AE44}" type="parTrans" cxnId="{64E57E1D-FEBB-4827-81BF-E83F96FD895F}">
      <dgm:prSet/>
      <dgm:spPr/>
      <dgm:t>
        <a:bodyPr/>
        <a:lstStyle/>
        <a:p>
          <a:endParaRPr lang="ru-RU"/>
        </a:p>
      </dgm:t>
    </dgm:pt>
    <dgm:pt modelId="{B65A23EA-9F47-494B-9204-BCEBEF6F3990}" type="sibTrans" cxnId="{64E57E1D-FEBB-4827-81BF-E83F96FD895F}">
      <dgm:prSet/>
      <dgm:spPr/>
      <dgm:t>
        <a:bodyPr/>
        <a:lstStyle/>
        <a:p>
          <a:endParaRPr lang="ru-RU"/>
        </a:p>
      </dgm:t>
    </dgm:pt>
    <dgm:pt modelId="{797C6FB7-357F-4F4D-B082-78EC608C7588}">
      <dgm:prSet phldrT="[Текст]" custT="1"/>
      <dgm:spPr/>
      <dgm:t>
        <a:bodyPr/>
        <a:lstStyle/>
        <a:p>
          <a:r>
            <a:rPr lang="ru-RU" sz="3500" dirty="0" smtClean="0"/>
            <a:t>СПО</a:t>
          </a:r>
        </a:p>
      </dgm:t>
    </dgm:pt>
    <dgm:pt modelId="{BA35DC8F-A754-4A9D-854C-0EE513E04D5D}" type="parTrans" cxnId="{F3C9A100-666A-45FF-9CAE-70C3112333B3}">
      <dgm:prSet/>
      <dgm:spPr/>
      <dgm:t>
        <a:bodyPr/>
        <a:lstStyle/>
        <a:p>
          <a:endParaRPr lang="ru-RU"/>
        </a:p>
      </dgm:t>
    </dgm:pt>
    <dgm:pt modelId="{B865CB51-A862-4284-A5CE-57C1DFB7A46F}" type="sibTrans" cxnId="{F3C9A100-666A-45FF-9CAE-70C3112333B3}">
      <dgm:prSet/>
      <dgm:spPr/>
      <dgm:t>
        <a:bodyPr/>
        <a:lstStyle/>
        <a:p>
          <a:endParaRPr lang="ru-RU"/>
        </a:p>
      </dgm:t>
    </dgm:pt>
    <dgm:pt modelId="{2538D5EF-C5BB-46AC-A9EE-17573920F3F5}" type="pres">
      <dgm:prSet presAssocID="{54DBA713-2699-4447-B491-C1FF8CF04011}" presName="Name0" presStyleCnt="0">
        <dgm:presLayoutVars>
          <dgm:dir/>
          <dgm:animLvl val="lvl"/>
          <dgm:resizeHandles val="exact"/>
        </dgm:presLayoutVars>
      </dgm:prSet>
      <dgm:spPr/>
    </dgm:pt>
    <dgm:pt modelId="{E19E877D-12DE-49B1-A4F1-18CE072E8FD1}" type="pres">
      <dgm:prSet presAssocID="{D35C7989-C936-44AC-B94A-180B95E11C3A}" presName="parTxOnly" presStyleLbl="node1" presStyleIdx="0" presStyleCnt="3" custLinFactNeighborX="-46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5F984-DFAB-421B-9464-7A8A1ACD9D5E}" type="pres">
      <dgm:prSet presAssocID="{C55B7ABB-7FE6-4DC1-89C1-DEED798EC060}" presName="parTxOnlySpace" presStyleCnt="0"/>
      <dgm:spPr/>
    </dgm:pt>
    <dgm:pt modelId="{67B09657-1885-4479-86ED-92A231FADB33}" type="pres">
      <dgm:prSet presAssocID="{38015C00-CD0F-43CF-8CA9-A630980195C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933C7-D685-4DCA-915C-F06277D1B532}" type="pres">
      <dgm:prSet presAssocID="{B65A23EA-9F47-494B-9204-BCEBEF6F3990}" presName="parTxOnlySpace" presStyleCnt="0"/>
      <dgm:spPr/>
    </dgm:pt>
    <dgm:pt modelId="{AA15C1B6-A62E-4B6E-9EB5-406961A86C57}" type="pres">
      <dgm:prSet presAssocID="{797C6FB7-357F-4F4D-B082-78EC608C7588}" presName="parTxOnly" presStyleLbl="node1" presStyleIdx="2" presStyleCnt="3" custLinFactNeighborX="139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C9A100-666A-45FF-9CAE-70C3112333B3}" srcId="{54DBA713-2699-4447-B491-C1FF8CF04011}" destId="{797C6FB7-357F-4F4D-B082-78EC608C7588}" srcOrd="2" destOrd="0" parTransId="{BA35DC8F-A754-4A9D-854C-0EE513E04D5D}" sibTransId="{B865CB51-A862-4284-A5CE-57C1DFB7A46F}"/>
    <dgm:cxn modelId="{426647CC-3383-4BF3-BA16-71C9A3FCB653}" type="presOf" srcId="{54DBA713-2699-4447-B491-C1FF8CF04011}" destId="{2538D5EF-C5BB-46AC-A9EE-17573920F3F5}" srcOrd="0" destOrd="0" presId="urn:microsoft.com/office/officeart/2005/8/layout/chevron1"/>
    <dgm:cxn modelId="{9B21A668-91C1-4B46-A53A-E8A07046B0F0}" type="presOf" srcId="{797C6FB7-357F-4F4D-B082-78EC608C7588}" destId="{AA15C1B6-A62E-4B6E-9EB5-406961A86C57}" srcOrd="0" destOrd="0" presId="urn:microsoft.com/office/officeart/2005/8/layout/chevron1"/>
    <dgm:cxn modelId="{51007910-E78B-408F-8AA0-D20E490DD420}" type="presOf" srcId="{38015C00-CD0F-43CF-8CA9-A630980195C6}" destId="{67B09657-1885-4479-86ED-92A231FADB33}" srcOrd="0" destOrd="0" presId="urn:microsoft.com/office/officeart/2005/8/layout/chevron1"/>
    <dgm:cxn modelId="{64E57E1D-FEBB-4827-81BF-E83F96FD895F}" srcId="{54DBA713-2699-4447-B491-C1FF8CF04011}" destId="{38015C00-CD0F-43CF-8CA9-A630980195C6}" srcOrd="1" destOrd="0" parTransId="{09AC2F1B-9D41-454A-9B78-2315EB53AE44}" sibTransId="{B65A23EA-9F47-494B-9204-BCEBEF6F3990}"/>
    <dgm:cxn modelId="{F458E60D-F476-428C-9EB4-E267EF17CE8E}" type="presOf" srcId="{D35C7989-C936-44AC-B94A-180B95E11C3A}" destId="{E19E877D-12DE-49B1-A4F1-18CE072E8FD1}" srcOrd="0" destOrd="0" presId="urn:microsoft.com/office/officeart/2005/8/layout/chevron1"/>
    <dgm:cxn modelId="{9B4AB460-F9B8-4B20-8BEA-98F3B5094F85}" srcId="{54DBA713-2699-4447-B491-C1FF8CF04011}" destId="{D35C7989-C936-44AC-B94A-180B95E11C3A}" srcOrd="0" destOrd="0" parTransId="{BB34D51B-B4C1-4005-89E2-BDA3445CEF04}" sibTransId="{C55B7ABB-7FE6-4DC1-89C1-DEED798EC060}"/>
    <dgm:cxn modelId="{824FCC0C-9616-4F2C-98EA-30BD1042B323}" type="presParOf" srcId="{2538D5EF-C5BB-46AC-A9EE-17573920F3F5}" destId="{E19E877D-12DE-49B1-A4F1-18CE072E8FD1}" srcOrd="0" destOrd="0" presId="urn:microsoft.com/office/officeart/2005/8/layout/chevron1"/>
    <dgm:cxn modelId="{84F54050-4DF8-4D98-84B5-48C47C62306A}" type="presParOf" srcId="{2538D5EF-C5BB-46AC-A9EE-17573920F3F5}" destId="{5FE5F984-DFAB-421B-9464-7A8A1ACD9D5E}" srcOrd="1" destOrd="0" presId="urn:microsoft.com/office/officeart/2005/8/layout/chevron1"/>
    <dgm:cxn modelId="{8E4709D4-7E14-4F2D-9133-444BBFE0667C}" type="presParOf" srcId="{2538D5EF-C5BB-46AC-A9EE-17573920F3F5}" destId="{67B09657-1885-4479-86ED-92A231FADB33}" srcOrd="2" destOrd="0" presId="urn:microsoft.com/office/officeart/2005/8/layout/chevron1"/>
    <dgm:cxn modelId="{D585DC44-6C75-42AB-8F3D-6B91BBE5275D}" type="presParOf" srcId="{2538D5EF-C5BB-46AC-A9EE-17573920F3F5}" destId="{039933C7-D685-4DCA-915C-F06277D1B532}" srcOrd="3" destOrd="0" presId="urn:microsoft.com/office/officeart/2005/8/layout/chevron1"/>
    <dgm:cxn modelId="{E6E84E06-822E-4A0C-BB67-8BDB4D1355A2}" type="presParOf" srcId="{2538D5EF-C5BB-46AC-A9EE-17573920F3F5}" destId="{AA15C1B6-A62E-4B6E-9EB5-406961A86C5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BED3A-678F-4473-82BA-B687E89036B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6BF921-54F4-42E4-A394-B40B7062ABAD}" type="asst">
      <dgm:prSet phldrT="[Текст]"/>
      <dgm:spPr/>
      <dgm:t>
        <a:bodyPr/>
        <a:lstStyle/>
        <a:p>
          <a:r>
            <a:rPr lang="ru-RU" dirty="0" smtClean="0"/>
            <a:t>ДОО 2</a:t>
          </a:r>
        </a:p>
        <a:p>
          <a:r>
            <a:rPr lang="ru-RU" dirty="0" smtClean="0"/>
            <a:t>Иванов Петр 2</a:t>
          </a:r>
          <a:endParaRPr lang="ru-RU" dirty="0"/>
        </a:p>
      </dgm:t>
    </dgm:pt>
    <dgm:pt modelId="{D3542447-B473-4A98-B617-CDE7A4601140}" type="parTrans" cxnId="{05BC7F8A-F25F-4084-A7D6-E0AE604F1E47}">
      <dgm:prSet/>
      <dgm:spPr/>
      <dgm:t>
        <a:bodyPr/>
        <a:lstStyle/>
        <a:p>
          <a:endParaRPr lang="ru-RU"/>
        </a:p>
      </dgm:t>
    </dgm:pt>
    <dgm:pt modelId="{A0FCCD60-CA36-4E1B-9A24-91C8ACBA2029}" type="sibTrans" cxnId="{05BC7F8A-F25F-4084-A7D6-E0AE604F1E47}">
      <dgm:prSet/>
      <dgm:spPr/>
      <dgm:t>
        <a:bodyPr/>
        <a:lstStyle/>
        <a:p>
          <a:endParaRPr lang="ru-RU"/>
        </a:p>
      </dgm:t>
    </dgm:pt>
    <dgm:pt modelId="{B0EE7DB6-7F2B-4F9C-AA59-A07ABC8D45B5}">
      <dgm:prSet phldrT="[Текст]"/>
      <dgm:spPr/>
      <dgm:t>
        <a:bodyPr/>
        <a:lstStyle/>
        <a:p>
          <a:r>
            <a:rPr lang="ru-RU" dirty="0" smtClean="0"/>
            <a:t>ДОО 3</a:t>
          </a:r>
        </a:p>
        <a:p>
          <a:r>
            <a:rPr lang="ru-RU" dirty="0" smtClean="0"/>
            <a:t>Иванов Петр 3</a:t>
          </a:r>
          <a:endParaRPr lang="ru-RU" dirty="0"/>
        </a:p>
      </dgm:t>
    </dgm:pt>
    <dgm:pt modelId="{06A570C2-2B9F-47F2-A5DE-11D375FFC7A1}" type="parTrans" cxnId="{E7CBE3FB-6E3D-498D-89A8-F61FD31DAB29}">
      <dgm:prSet/>
      <dgm:spPr/>
      <dgm:t>
        <a:bodyPr/>
        <a:lstStyle/>
        <a:p>
          <a:endParaRPr lang="ru-RU"/>
        </a:p>
      </dgm:t>
    </dgm:pt>
    <dgm:pt modelId="{B97D1DB7-27F5-4E41-846C-32CD4E0C6B5F}" type="sibTrans" cxnId="{E7CBE3FB-6E3D-498D-89A8-F61FD31DAB29}">
      <dgm:prSet/>
      <dgm:spPr/>
      <dgm:t>
        <a:bodyPr/>
        <a:lstStyle/>
        <a:p>
          <a:endParaRPr lang="ru-RU"/>
        </a:p>
      </dgm:t>
    </dgm:pt>
    <dgm:pt modelId="{D04E9585-3FFA-4ADD-8384-7A176133CFFC}">
      <dgm:prSet/>
      <dgm:spPr/>
      <dgm:t>
        <a:bodyPr/>
        <a:lstStyle/>
        <a:p>
          <a:r>
            <a:rPr lang="ru-RU" dirty="0" smtClean="0"/>
            <a:t>ООО</a:t>
          </a:r>
        </a:p>
        <a:p>
          <a:r>
            <a:rPr lang="ru-RU" dirty="0" smtClean="0"/>
            <a:t>Иванов Петр 4</a:t>
          </a:r>
          <a:endParaRPr lang="ru-RU" dirty="0"/>
        </a:p>
      </dgm:t>
    </dgm:pt>
    <dgm:pt modelId="{4E7C7188-6DE6-48B6-8DCA-6E8F182846CA}" type="parTrans" cxnId="{6693AB3A-02CF-470C-B4C5-8617CDF26406}">
      <dgm:prSet/>
      <dgm:spPr/>
      <dgm:t>
        <a:bodyPr/>
        <a:lstStyle/>
        <a:p>
          <a:endParaRPr lang="ru-RU"/>
        </a:p>
      </dgm:t>
    </dgm:pt>
    <dgm:pt modelId="{D179A18F-E043-4A08-968E-DAB1B392C6C2}" type="sibTrans" cxnId="{6693AB3A-02CF-470C-B4C5-8617CDF26406}">
      <dgm:prSet/>
      <dgm:spPr/>
      <dgm:t>
        <a:bodyPr/>
        <a:lstStyle/>
        <a:p>
          <a:endParaRPr lang="ru-RU"/>
        </a:p>
      </dgm:t>
    </dgm:pt>
    <dgm:pt modelId="{D6A05BEF-4E5C-4CF4-A56B-63DB8CA08CE9}">
      <dgm:prSet phldrT="[Текст]" custT="1"/>
      <dgm:spPr/>
      <dgm:t>
        <a:bodyPr/>
        <a:lstStyle/>
        <a:p>
          <a:r>
            <a:rPr lang="ru-RU" sz="1800" dirty="0" smtClean="0"/>
            <a:t>ДОО 1</a:t>
          </a:r>
        </a:p>
        <a:p>
          <a:r>
            <a:rPr lang="ru-RU" sz="1800" dirty="0" smtClean="0"/>
            <a:t>Иванов Петр</a:t>
          </a:r>
          <a:endParaRPr lang="ru-RU" sz="1800" dirty="0"/>
        </a:p>
      </dgm:t>
    </dgm:pt>
    <dgm:pt modelId="{7AD67950-D2A8-4788-A663-9B27C0358034}" type="sibTrans" cxnId="{2582FF4B-FD73-4701-A08B-5A3CACAC2DED}">
      <dgm:prSet/>
      <dgm:spPr/>
      <dgm:t>
        <a:bodyPr/>
        <a:lstStyle/>
        <a:p>
          <a:endParaRPr lang="ru-RU"/>
        </a:p>
      </dgm:t>
    </dgm:pt>
    <dgm:pt modelId="{6FBF71BB-E178-45FA-8C59-0C826AC7E687}" type="parTrans" cxnId="{2582FF4B-FD73-4701-A08B-5A3CACAC2DED}">
      <dgm:prSet/>
      <dgm:spPr/>
      <dgm:t>
        <a:bodyPr/>
        <a:lstStyle/>
        <a:p>
          <a:endParaRPr lang="ru-RU"/>
        </a:p>
      </dgm:t>
    </dgm:pt>
    <dgm:pt modelId="{D2F11E78-3A92-4C08-A5EC-B71B82A5AEEE}" type="pres">
      <dgm:prSet presAssocID="{8DEBED3A-678F-4473-82BA-B687E89036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565186-7AD3-4692-A002-F671943B39D4}" type="pres">
      <dgm:prSet presAssocID="{D6A05BEF-4E5C-4CF4-A56B-63DB8CA08CE9}" presName="hierRoot1" presStyleCnt="0">
        <dgm:presLayoutVars>
          <dgm:hierBranch val="init"/>
        </dgm:presLayoutVars>
      </dgm:prSet>
      <dgm:spPr/>
    </dgm:pt>
    <dgm:pt modelId="{35A3EE38-2033-4AB9-BEC2-D51629F22DB1}" type="pres">
      <dgm:prSet presAssocID="{D6A05BEF-4E5C-4CF4-A56B-63DB8CA08CE9}" presName="rootComposite1" presStyleCnt="0"/>
      <dgm:spPr/>
    </dgm:pt>
    <dgm:pt modelId="{619E6949-74E4-4BE7-AD3A-A7FB472CD540}" type="pres">
      <dgm:prSet presAssocID="{D6A05BEF-4E5C-4CF4-A56B-63DB8CA08CE9}" presName="rootText1" presStyleLbl="node0" presStyleIdx="0" presStyleCnt="1" custLinFactNeighborX="1480" custLinFactNeighborY="-42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7848B-AF26-4E49-8EAA-A4D233A14F64}" type="pres">
      <dgm:prSet presAssocID="{D6A05BEF-4E5C-4CF4-A56B-63DB8CA08C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E9E22A-F3F8-4441-ABF0-86345124784D}" type="pres">
      <dgm:prSet presAssocID="{D6A05BEF-4E5C-4CF4-A56B-63DB8CA08CE9}" presName="hierChild2" presStyleCnt="0"/>
      <dgm:spPr/>
    </dgm:pt>
    <dgm:pt modelId="{DFD2D031-1BAE-492D-B884-49C95FBDA406}" type="pres">
      <dgm:prSet presAssocID="{06A570C2-2B9F-47F2-A5DE-11D375FFC7A1}" presName="Name64" presStyleLbl="parChTrans1D2" presStyleIdx="0" presStyleCnt="2"/>
      <dgm:spPr/>
      <dgm:t>
        <a:bodyPr/>
        <a:lstStyle/>
        <a:p>
          <a:endParaRPr lang="ru-RU"/>
        </a:p>
      </dgm:t>
    </dgm:pt>
    <dgm:pt modelId="{A561E0CA-92A0-477A-BD5B-8E0582411008}" type="pres">
      <dgm:prSet presAssocID="{B0EE7DB6-7F2B-4F9C-AA59-A07ABC8D45B5}" presName="hierRoot2" presStyleCnt="0">
        <dgm:presLayoutVars>
          <dgm:hierBranch val="init"/>
        </dgm:presLayoutVars>
      </dgm:prSet>
      <dgm:spPr/>
    </dgm:pt>
    <dgm:pt modelId="{6C0174D9-FF5C-41CF-A4BF-CE38917AB4AB}" type="pres">
      <dgm:prSet presAssocID="{B0EE7DB6-7F2B-4F9C-AA59-A07ABC8D45B5}" presName="rootComposite" presStyleCnt="0"/>
      <dgm:spPr/>
    </dgm:pt>
    <dgm:pt modelId="{81A3EFD3-26C0-4B80-AB11-76B9F3F5A978}" type="pres">
      <dgm:prSet presAssocID="{B0EE7DB6-7F2B-4F9C-AA59-A07ABC8D45B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76B16A-8565-4A41-9A95-D5F086A5E8C6}" type="pres">
      <dgm:prSet presAssocID="{B0EE7DB6-7F2B-4F9C-AA59-A07ABC8D45B5}" presName="rootConnector" presStyleLbl="node2" presStyleIdx="0" presStyleCnt="1"/>
      <dgm:spPr/>
      <dgm:t>
        <a:bodyPr/>
        <a:lstStyle/>
        <a:p>
          <a:endParaRPr lang="ru-RU"/>
        </a:p>
      </dgm:t>
    </dgm:pt>
    <dgm:pt modelId="{11B2D736-CFB4-4E08-AD34-1478A1D637A3}" type="pres">
      <dgm:prSet presAssocID="{B0EE7DB6-7F2B-4F9C-AA59-A07ABC8D45B5}" presName="hierChild4" presStyleCnt="0"/>
      <dgm:spPr/>
    </dgm:pt>
    <dgm:pt modelId="{363C84E2-86FA-4BCF-976B-4C1579BDCC21}" type="pres">
      <dgm:prSet presAssocID="{4E7C7188-6DE6-48B6-8DCA-6E8F182846CA}" presName="Name64" presStyleLbl="parChTrans1D3" presStyleIdx="0" presStyleCnt="1"/>
      <dgm:spPr/>
      <dgm:t>
        <a:bodyPr/>
        <a:lstStyle/>
        <a:p>
          <a:endParaRPr lang="ru-RU"/>
        </a:p>
      </dgm:t>
    </dgm:pt>
    <dgm:pt modelId="{FD70DB06-0D1B-45C1-A390-DB0657AA7C91}" type="pres">
      <dgm:prSet presAssocID="{D04E9585-3FFA-4ADD-8384-7A176133CFFC}" presName="hierRoot2" presStyleCnt="0">
        <dgm:presLayoutVars>
          <dgm:hierBranch val="init"/>
        </dgm:presLayoutVars>
      </dgm:prSet>
      <dgm:spPr/>
    </dgm:pt>
    <dgm:pt modelId="{91B15B4D-8717-4C23-8613-E2CE45D03E55}" type="pres">
      <dgm:prSet presAssocID="{D04E9585-3FFA-4ADD-8384-7A176133CFFC}" presName="rootComposite" presStyleCnt="0"/>
      <dgm:spPr/>
    </dgm:pt>
    <dgm:pt modelId="{B140B378-5928-45F3-A810-C925916AB613}" type="pres">
      <dgm:prSet presAssocID="{D04E9585-3FFA-4ADD-8384-7A176133CFFC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4CA6FD-6B68-49E5-BD8E-F16534EDDD45}" type="pres">
      <dgm:prSet presAssocID="{D04E9585-3FFA-4ADD-8384-7A176133CFFC}" presName="rootConnector" presStyleLbl="node3" presStyleIdx="0" presStyleCnt="1"/>
      <dgm:spPr/>
      <dgm:t>
        <a:bodyPr/>
        <a:lstStyle/>
        <a:p>
          <a:endParaRPr lang="ru-RU"/>
        </a:p>
      </dgm:t>
    </dgm:pt>
    <dgm:pt modelId="{E56532B9-8681-4658-A6B7-3D9B192CF47B}" type="pres">
      <dgm:prSet presAssocID="{D04E9585-3FFA-4ADD-8384-7A176133CFFC}" presName="hierChild4" presStyleCnt="0"/>
      <dgm:spPr/>
    </dgm:pt>
    <dgm:pt modelId="{1C6A11FC-06F5-423A-9045-08FD0850932E}" type="pres">
      <dgm:prSet presAssocID="{D04E9585-3FFA-4ADD-8384-7A176133CFFC}" presName="hierChild5" presStyleCnt="0"/>
      <dgm:spPr/>
    </dgm:pt>
    <dgm:pt modelId="{C5215041-BEBF-4982-96A8-701423132C24}" type="pres">
      <dgm:prSet presAssocID="{B0EE7DB6-7F2B-4F9C-AA59-A07ABC8D45B5}" presName="hierChild5" presStyleCnt="0"/>
      <dgm:spPr/>
    </dgm:pt>
    <dgm:pt modelId="{36018619-A035-4DFB-9722-B7C43E0B8FB6}" type="pres">
      <dgm:prSet presAssocID="{D6A05BEF-4E5C-4CF4-A56B-63DB8CA08CE9}" presName="hierChild3" presStyleCnt="0"/>
      <dgm:spPr/>
    </dgm:pt>
    <dgm:pt modelId="{6D50681C-E9CF-4BE2-A7E2-77D89330028A}" type="pres">
      <dgm:prSet presAssocID="{D3542447-B473-4A98-B617-CDE7A4601140}" presName="Name115" presStyleLbl="parChTrans1D2" presStyleIdx="1" presStyleCnt="2"/>
      <dgm:spPr/>
      <dgm:t>
        <a:bodyPr/>
        <a:lstStyle/>
        <a:p>
          <a:endParaRPr lang="ru-RU"/>
        </a:p>
      </dgm:t>
    </dgm:pt>
    <dgm:pt modelId="{59C2C1C4-4FFC-4FD1-AA29-D1E8956E3894}" type="pres">
      <dgm:prSet presAssocID="{9B6BF921-54F4-42E4-A394-B40B7062ABAD}" presName="hierRoot3" presStyleCnt="0">
        <dgm:presLayoutVars>
          <dgm:hierBranch val="init"/>
        </dgm:presLayoutVars>
      </dgm:prSet>
      <dgm:spPr/>
    </dgm:pt>
    <dgm:pt modelId="{2418E254-1B2E-4F50-80F4-1CCA930E7B24}" type="pres">
      <dgm:prSet presAssocID="{9B6BF921-54F4-42E4-A394-B40B7062ABAD}" presName="rootComposite3" presStyleCnt="0"/>
      <dgm:spPr/>
    </dgm:pt>
    <dgm:pt modelId="{6C5F7E2E-A64E-41F7-81E1-6FB47DFC5CB7}" type="pres">
      <dgm:prSet presAssocID="{9B6BF921-54F4-42E4-A394-B40B7062ABA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59EC6-562C-4C9C-8C38-777AADE0A6F3}" type="pres">
      <dgm:prSet presAssocID="{9B6BF921-54F4-42E4-A394-B40B7062ABAD}" presName="rootConnector3" presStyleLbl="asst1" presStyleIdx="0" presStyleCnt="1"/>
      <dgm:spPr/>
      <dgm:t>
        <a:bodyPr/>
        <a:lstStyle/>
        <a:p>
          <a:endParaRPr lang="ru-RU"/>
        </a:p>
      </dgm:t>
    </dgm:pt>
    <dgm:pt modelId="{C2BE435E-4657-482F-BB86-54092717D2D6}" type="pres">
      <dgm:prSet presAssocID="{9B6BF921-54F4-42E4-A394-B40B7062ABAD}" presName="hierChild6" presStyleCnt="0"/>
      <dgm:spPr/>
    </dgm:pt>
    <dgm:pt modelId="{AC3C8883-7686-47AB-B91A-4228579C8CE9}" type="pres">
      <dgm:prSet presAssocID="{9B6BF921-54F4-42E4-A394-B40B7062ABAD}" presName="hierChild7" presStyleCnt="0"/>
      <dgm:spPr/>
    </dgm:pt>
  </dgm:ptLst>
  <dgm:cxnLst>
    <dgm:cxn modelId="{9184FA23-F717-4C44-83AC-F00943950157}" type="presOf" srcId="{9B6BF921-54F4-42E4-A394-B40B7062ABAD}" destId="{E5A59EC6-562C-4C9C-8C38-777AADE0A6F3}" srcOrd="1" destOrd="0" presId="urn:microsoft.com/office/officeart/2009/3/layout/HorizontalOrganizationChart"/>
    <dgm:cxn modelId="{918012D3-3589-492F-8CAA-707AB88AB703}" type="presOf" srcId="{D6A05BEF-4E5C-4CF4-A56B-63DB8CA08CE9}" destId="{81A7848B-AF26-4E49-8EAA-A4D233A14F64}" srcOrd="1" destOrd="0" presId="urn:microsoft.com/office/officeart/2009/3/layout/HorizontalOrganizationChart"/>
    <dgm:cxn modelId="{C56E4ED8-B389-4026-9F1B-8C8E0541593D}" type="presOf" srcId="{D04E9585-3FFA-4ADD-8384-7A176133CFFC}" destId="{B140B378-5928-45F3-A810-C925916AB613}" srcOrd="0" destOrd="0" presId="urn:microsoft.com/office/officeart/2009/3/layout/HorizontalOrganizationChart"/>
    <dgm:cxn modelId="{CBD3BD2E-D839-45F1-A759-52D13314B0CD}" type="presOf" srcId="{06A570C2-2B9F-47F2-A5DE-11D375FFC7A1}" destId="{DFD2D031-1BAE-492D-B884-49C95FBDA406}" srcOrd="0" destOrd="0" presId="urn:microsoft.com/office/officeart/2009/3/layout/HorizontalOrganizationChart"/>
    <dgm:cxn modelId="{4BE2AE58-82AC-4495-88FA-BBFEE79C9DBA}" type="presOf" srcId="{D3542447-B473-4A98-B617-CDE7A4601140}" destId="{6D50681C-E9CF-4BE2-A7E2-77D89330028A}" srcOrd="0" destOrd="0" presId="urn:microsoft.com/office/officeart/2009/3/layout/HorizontalOrganizationChart"/>
    <dgm:cxn modelId="{C9BD37FA-7122-4BDA-8605-43C7E88D3571}" type="presOf" srcId="{B0EE7DB6-7F2B-4F9C-AA59-A07ABC8D45B5}" destId="{F876B16A-8565-4A41-9A95-D5F086A5E8C6}" srcOrd="1" destOrd="0" presId="urn:microsoft.com/office/officeart/2009/3/layout/HorizontalOrganizationChart"/>
    <dgm:cxn modelId="{E7CBE3FB-6E3D-498D-89A8-F61FD31DAB29}" srcId="{D6A05BEF-4E5C-4CF4-A56B-63DB8CA08CE9}" destId="{B0EE7DB6-7F2B-4F9C-AA59-A07ABC8D45B5}" srcOrd="1" destOrd="0" parTransId="{06A570C2-2B9F-47F2-A5DE-11D375FFC7A1}" sibTransId="{B97D1DB7-27F5-4E41-846C-32CD4E0C6B5F}"/>
    <dgm:cxn modelId="{7FB33F95-2641-491C-81C2-A07807C35D01}" type="presOf" srcId="{4E7C7188-6DE6-48B6-8DCA-6E8F182846CA}" destId="{363C84E2-86FA-4BCF-976B-4C1579BDCC21}" srcOrd="0" destOrd="0" presId="urn:microsoft.com/office/officeart/2009/3/layout/HorizontalOrganizationChart"/>
    <dgm:cxn modelId="{05BC7F8A-F25F-4084-A7D6-E0AE604F1E47}" srcId="{D6A05BEF-4E5C-4CF4-A56B-63DB8CA08CE9}" destId="{9B6BF921-54F4-42E4-A394-B40B7062ABAD}" srcOrd="0" destOrd="0" parTransId="{D3542447-B473-4A98-B617-CDE7A4601140}" sibTransId="{A0FCCD60-CA36-4E1B-9A24-91C8ACBA2029}"/>
    <dgm:cxn modelId="{1022B926-04AA-41B1-B99D-CCE27103808D}" type="presOf" srcId="{D04E9585-3FFA-4ADD-8384-7A176133CFFC}" destId="{C44CA6FD-6B68-49E5-BD8E-F16534EDDD45}" srcOrd="1" destOrd="0" presId="urn:microsoft.com/office/officeart/2009/3/layout/HorizontalOrganizationChart"/>
    <dgm:cxn modelId="{6693AB3A-02CF-470C-B4C5-8617CDF26406}" srcId="{B0EE7DB6-7F2B-4F9C-AA59-A07ABC8D45B5}" destId="{D04E9585-3FFA-4ADD-8384-7A176133CFFC}" srcOrd="0" destOrd="0" parTransId="{4E7C7188-6DE6-48B6-8DCA-6E8F182846CA}" sibTransId="{D179A18F-E043-4A08-968E-DAB1B392C6C2}"/>
    <dgm:cxn modelId="{FE615CB2-10FD-4B6D-8313-5304282FAA07}" type="presOf" srcId="{8DEBED3A-678F-4473-82BA-B687E89036BC}" destId="{D2F11E78-3A92-4C08-A5EC-B71B82A5AEEE}" srcOrd="0" destOrd="0" presId="urn:microsoft.com/office/officeart/2009/3/layout/HorizontalOrganizationChart"/>
    <dgm:cxn modelId="{78F07D14-5F49-4B23-AD04-0D41CCF1BCF9}" type="presOf" srcId="{B0EE7DB6-7F2B-4F9C-AA59-A07ABC8D45B5}" destId="{81A3EFD3-26C0-4B80-AB11-76B9F3F5A978}" srcOrd="0" destOrd="0" presId="urn:microsoft.com/office/officeart/2009/3/layout/HorizontalOrganizationChart"/>
    <dgm:cxn modelId="{2582FF4B-FD73-4701-A08B-5A3CACAC2DED}" srcId="{8DEBED3A-678F-4473-82BA-B687E89036BC}" destId="{D6A05BEF-4E5C-4CF4-A56B-63DB8CA08CE9}" srcOrd="0" destOrd="0" parTransId="{6FBF71BB-E178-45FA-8C59-0C826AC7E687}" sibTransId="{7AD67950-D2A8-4788-A663-9B27C0358034}"/>
    <dgm:cxn modelId="{F91E3698-6346-48ED-B561-A00A4466C37C}" type="presOf" srcId="{9B6BF921-54F4-42E4-A394-B40B7062ABAD}" destId="{6C5F7E2E-A64E-41F7-81E1-6FB47DFC5CB7}" srcOrd="0" destOrd="0" presId="urn:microsoft.com/office/officeart/2009/3/layout/HorizontalOrganizationChart"/>
    <dgm:cxn modelId="{B4C006F3-F77C-470C-99AB-A7C3011586B0}" type="presOf" srcId="{D6A05BEF-4E5C-4CF4-A56B-63DB8CA08CE9}" destId="{619E6949-74E4-4BE7-AD3A-A7FB472CD540}" srcOrd="0" destOrd="0" presId="urn:microsoft.com/office/officeart/2009/3/layout/HorizontalOrganizationChart"/>
    <dgm:cxn modelId="{D99314FC-3ADD-4931-8BBA-81B8A9BB38B5}" type="presParOf" srcId="{D2F11E78-3A92-4C08-A5EC-B71B82A5AEEE}" destId="{1B565186-7AD3-4692-A002-F671943B39D4}" srcOrd="0" destOrd="0" presId="urn:microsoft.com/office/officeart/2009/3/layout/HorizontalOrganizationChart"/>
    <dgm:cxn modelId="{F36CF7B2-89E9-4FB2-BBC2-A7BF7C59638C}" type="presParOf" srcId="{1B565186-7AD3-4692-A002-F671943B39D4}" destId="{35A3EE38-2033-4AB9-BEC2-D51629F22DB1}" srcOrd="0" destOrd="0" presId="urn:microsoft.com/office/officeart/2009/3/layout/HorizontalOrganizationChart"/>
    <dgm:cxn modelId="{2997AE5A-8DC8-4E76-99D9-5BC2A371412F}" type="presParOf" srcId="{35A3EE38-2033-4AB9-BEC2-D51629F22DB1}" destId="{619E6949-74E4-4BE7-AD3A-A7FB472CD540}" srcOrd="0" destOrd="0" presId="urn:microsoft.com/office/officeart/2009/3/layout/HorizontalOrganizationChart"/>
    <dgm:cxn modelId="{4ED99507-418C-49CD-A42A-06FB1BCF95D7}" type="presParOf" srcId="{35A3EE38-2033-4AB9-BEC2-D51629F22DB1}" destId="{81A7848B-AF26-4E49-8EAA-A4D233A14F64}" srcOrd="1" destOrd="0" presId="urn:microsoft.com/office/officeart/2009/3/layout/HorizontalOrganizationChart"/>
    <dgm:cxn modelId="{DFC8FB6D-DFFC-412A-AB75-4F38609E80D5}" type="presParOf" srcId="{1B565186-7AD3-4692-A002-F671943B39D4}" destId="{35E9E22A-F3F8-4441-ABF0-86345124784D}" srcOrd="1" destOrd="0" presId="urn:microsoft.com/office/officeart/2009/3/layout/HorizontalOrganizationChart"/>
    <dgm:cxn modelId="{3B89E224-B2E6-4D4C-9544-7DA7622F0467}" type="presParOf" srcId="{35E9E22A-F3F8-4441-ABF0-86345124784D}" destId="{DFD2D031-1BAE-492D-B884-49C95FBDA406}" srcOrd="0" destOrd="0" presId="urn:microsoft.com/office/officeart/2009/3/layout/HorizontalOrganizationChart"/>
    <dgm:cxn modelId="{71CA6D5A-E1E9-4ADA-B315-0A55CAA66FE3}" type="presParOf" srcId="{35E9E22A-F3F8-4441-ABF0-86345124784D}" destId="{A561E0CA-92A0-477A-BD5B-8E0582411008}" srcOrd="1" destOrd="0" presId="urn:microsoft.com/office/officeart/2009/3/layout/HorizontalOrganizationChart"/>
    <dgm:cxn modelId="{AE19612E-C2FD-4C7A-A951-733F59F2C1FA}" type="presParOf" srcId="{A561E0CA-92A0-477A-BD5B-8E0582411008}" destId="{6C0174D9-FF5C-41CF-A4BF-CE38917AB4AB}" srcOrd="0" destOrd="0" presId="urn:microsoft.com/office/officeart/2009/3/layout/HorizontalOrganizationChart"/>
    <dgm:cxn modelId="{187404A2-8DA4-45E0-B279-B4DFB9FEAEDC}" type="presParOf" srcId="{6C0174D9-FF5C-41CF-A4BF-CE38917AB4AB}" destId="{81A3EFD3-26C0-4B80-AB11-76B9F3F5A978}" srcOrd="0" destOrd="0" presId="urn:microsoft.com/office/officeart/2009/3/layout/HorizontalOrganizationChart"/>
    <dgm:cxn modelId="{F3DF9E4B-7B43-4008-8342-B47E17EE2AFC}" type="presParOf" srcId="{6C0174D9-FF5C-41CF-A4BF-CE38917AB4AB}" destId="{F876B16A-8565-4A41-9A95-D5F086A5E8C6}" srcOrd="1" destOrd="0" presId="urn:microsoft.com/office/officeart/2009/3/layout/HorizontalOrganizationChart"/>
    <dgm:cxn modelId="{0E703003-06E7-4B80-BEC4-A17062D727C6}" type="presParOf" srcId="{A561E0CA-92A0-477A-BD5B-8E0582411008}" destId="{11B2D736-CFB4-4E08-AD34-1478A1D637A3}" srcOrd="1" destOrd="0" presId="urn:microsoft.com/office/officeart/2009/3/layout/HorizontalOrganizationChart"/>
    <dgm:cxn modelId="{2E833A51-81A6-44EA-9942-8D4DB1A96906}" type="presParOf" srcId="{11B2D736-CFB4-4E08-AD34-1478A1D637A3}" destId="{363C84E2-86FA-4BCF-976B-4C1579BDCC21}" srcOrd="0" destOrd="0" presId="urn:microsoft.com/office/officeart/2009/3/layout/HorizontalOrganizationChart"/>
    <dgm:cxn modelId="{A279CA58-99B1-4E05-92CC-32D74894E5D0}" type="presParOf" srcId="{11B2D736-CFB4-4E08-AD34-1478A1D637A3}" destId="{FD70DB06-0D1B-45C1-A390-DB0657AA7C91}" srcOrd="1" destOrd="0" presId="urn:microsoft.com/office/officeart/2009/3/layout/HorizontalOrganizationChart"/>
    <dgm:cxn modelId="{921ACAB0-732A-41D2-B643-BDC3C96EB61F}" type="presParOf" srcId="{FD70DB06-0D1B-45C1-A390-DB0657AA7C91}" destId="{91B15B4D-8717-4C23-8613-E2CE45D03E55}" srcOrd="0" destOrd="0" presId="urn:microsoft.com/office/officeart/2009/3/layout/HorizontalOrganizationChart"/>
    <dgm:cxn modelId="{C8B0E619-C509-4DB7-AB96-825AD63C602F}" type="presParOf" srcId="{91B15B4D-8717-4C23-8613-E2CE45D03E55}" destId="{B140B378-5928-45F3-A810-C925916AB613}" srcOrd="0" destOrd="0" presId="urn:microsoft.com/office/officeart/2009/3/layout/HorizontalOrganizationChart"/>
    <dgm:cxn modelId="{D70969AD-1405-4990-AD2F-C5708F35ECA3}" type="presParOf" srcId="{91B15B4D-8717-4C23-8613-E2CE45D03E55}" destId="{C44CA6FD-6B68-49E5-BD8E-F16534EDDD45}" srcOrd="1" destOrd="0" presId="urn:microsoft.com/office/officeart/2009/3/layout/HorizontalOrganizationChart"/>
    <dgm:cxn modelId="{F2B5974F-FDB4-4462-BCFE-B68A6C989349}" type="presParOf" srcId="{FD70DB06-0D1B-45C1-A390-DB0657AA7C91}" destId="{E56532B9-8681-4658-A6B7-3D9B192CF47B}" srcOrd="1" destOrd="0" presId="urn:microsoft.com/office/officeart/2009/3/layout/HorizontalOrganizationChart"/>
    <dgm:cxn modelId="{8C639028-BAA5-4EAD-BD20-493C019F1917}" type="presParOf" srcId="{FD70DB06-0D1B-45C1-A390-DB0657AA7C91}" destId="{1C6A11FC-06F5-423A-9045-08FD0850932E}" srcOrd="2" destOrd="0" presId="urn:microsoft.com/office/officeart/2009/3/layout/HorizontalOrganizationChart"/>
    <dgm:cxn modelId="{BE46E174-D1EE-484C-82FD-83FCB57278FF}" type="presParOf" srcId="{A561E0CA-92A0-477A-BD5B-8E0582411008}" destId="{C5215041-BEBF-4982-96A8-701423132C24}" srcOrd="2" destOrd="0" presId="urn:microsoft.com/office/officeart/2009/3/layout/HorizontalOrganizationChart"/>
    <dgm:cxn modelId="{35BEC3DB-AF95-462B-B114-55E9613B8FCD}" type="presParOf" srcId="{1B565186-7AD3-4692-A002-F671943B39D4}" destId="{36018619-A035-4DFB-9722-B7C43E0B8FB6}" srcOrd="2" destOrd="0" presId="urn:microsoft.com/office/officeart/2009/3/layout/HorizontalOrganizationChart"/>
    <dgm:cxn modelId="{4E6095F5-CBF9-41AB-9FCC-9171561BABBC}" type="presParOf" srcId="{36018619-A035-4DFB-9722-B7C43E0B8FB6}" destId="{6D50681C-E9CF-4BE2-A7E2-77D89330028A}" srcOrd="0" destOrd="0" presId="urn:microsoft.com/office/officeart/2009/3/layout/HorizontalOrganizationChart"/>
    <dgm:cxn modelId="{DF8274DC-1189-45A4-AA21-E6E9D8B997EE}" type="presParOf" srcId="{36018619-A035-4DFB-9722-B7C43E0B8FB6}" destId="{59C2C1C4-4FFC-4FD1-AA29-D1E8956E3894}" srcOrd="1" destOrd="0" presId="urn:microsoft.com/office/officeart/2009/3/layout/HorizontalOrganizationChart"/>
    <dgm:cxn modelId="{B0BC351B-6729-49FF-9756-8EF554B23300}" type="presParOf" srcId="{59C2C1C4-4FFC-4FD1-AA29-D1E8956E3894}" destId="{2418E254-1B2E-4F50-80F4-1CCA930E7B24}" srcOrd="0" destOrd="0" presId="urn:microsoft.com/office/officeart/2009/3/layout/HorizontalOrganizationChart"/>
    <dgm:cxn modelId="{0556ABB3-C25C-4F3F-BB76-0AAC45A6584D}" type="presParOf" srcId="{2418E254-1B2E-4F50-80F4-1CCA930E7B24}" destId="{6C5F7E2E-A64E-41F7-81E1-6FB47DFC5CB7}" srcOrd="0" destOrd="0" presId="urn:microsoft.com/office/officeart/2009/3/layout/HorizontalOrganizationChart"/>
    <dgm:cxn modelId="{C36E00F3-85E9-4BCB-8A4D-DE7C992E9D20}" type="presParOf" srcId="{2418E254-1B2E-4F50-80F4-1CCA930E7B24}" destId="{E5A59EC6-562C-4C9C-8C38-777AADE0A6F3}" srcOrd="1" destOrd="0" presId="urn:microsoft.com/office/officeart/2009/3/layout/HorizontalOrganizationChart"/>
    <dgm:cxn modelId="{3F59564B-A825-40A0-8E64-3434FEE8DDF2}" type="presParOf" srcId="{59C2C1C4-4FFC-4FD1-AA29-D1E8956E3894}" destId="{C2BE435E-4657-482F-BB86-54092717D2D6}" srcOrd="1" destOrd="0" presId="urn:microsoft.com/office/officeart/2009/3/layout/HorizontalOrganizationChart"/>
    <dgm:cxn modelId="{5AB3A436-8CC7-45F7-97B1-FB1C3D3C3217}" type="presParOf" srcId="{59C2C1C4-4FFC-4FD1-AA29-D1E8956E3894}" destId="{AC3C8883-7686-47AB-B91A-4228579C8CE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877D-12DE-49B1-A4F1-18CE072E8FD1}">
      <dsp:nvSpPr>
        <dsp:cNvPr id="0" name=""/>
        <dsp:cNvSpPr/>
      </dsp:nvSpPr>
      <dsp:spPr>
        <a:xfrm>
          <a:off x="0" y="834717"/>
          <a:ext cx="2637989" cy="105519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ДОО</a:t>
          </a:r>
        </a:p>
      </dsp:txBody>
      <dsp:txXfrm>
        <a:off x="527598" y="834717"/>
        <a:ext cx="1582794" cy="1055195"/>
      </dsp:txXfrm>
    </dsp:sp>
    <dsp:sp modelId="{67B09657-1885-4479-86ED-92A231FADB33}">
      <dsp:nvSpPr>
        <dsp:cNvPr id="0" name=""/>
        <dsp:cNvSpPr/>
      </dsp:nvSpPr>
      <dsp:spPr>
        <a:xfrm>
          <a:off x="2376355" y="834717"/>
          <a:ext cx="2637989" cy="1055195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ООО</a:t>
          </a:r>
        </a:p>
      </dsp:txBody>
      <dsp:txXfrm>
        <a:off x="2903953" y="834717"/>
        <a:ext cx="1582794" cy="1055195"/>
      </dsp:txXfrm>
    </dsp:sp>
    <dsp:sp modelId="{AA15C1B6-A62E-4B6E-9EB5-406961A86C57}">
      <dsp:nvSpPr>
        <dsp:cNvPr id="0" name=""/>
        <dsp:cNvSpPr/>
      </dsp:nvSpPr>
      <dsp:spPr>
        <a:xfrm>
          <a:off x="4752711" y="834717"/>
          <a:ext cx="2637989" cy="1055195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СПО</a:t>
          </a:r>
        </a:p>
      </dsp:txBody>
      <dsp:txXfrm>
        <a:off x="5280309" y="834717"/>
        <a:ext cx="1582794" cy="1055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0681C-E9CF-4BE2-A7E2-77D89330028A}">
      <dsp:nvSpPr>
        <dsp:cNvPr id="0" name=""/>
        <dsp:cNvSpPr/>
      </dsp:nvSpPr>
      <dsp:spPr>
        <a:xfrm>
          <a:off x="2248037" y="1532959"/>
          <a:ext cx="1516211" cy="109886"/>
        </a:xfrm>
        <a:custGeom>
          <a:avLst/>
          <a:gdLst/>
          <a:ahLst/>
          <a:cxnLst/>
          <a:rect l="0" t="0" r="0" b="0"/>
          <a:pathLst>
            <a:path>
              <a:moveTo>
                <a:pt x="0" y="109886"/>
              </a:moveTo>
              <a:lnTo>
                <a:pt x="1516211" y="109886"/>
              </a:lnTo>
              <a:lnTo>
                <a:pt x="1516211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C84E2-86FA-4BCF-976B-4C1579BDCC21}">
      <dsp:nvSpPr>
        <dsp:cNvPr id="0" name=""/>
        <dsp:cNvSpPr/>
      </dsp:nvSpPr>
      <dsp:spPr>
        <a:xfrm>
          <a:off x="7526012" y="1625539"/>
          <a:ext cx="4425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560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2D031-1BAE-492D-B884-49C95FBDA406}">
      <dsp:nvSpPr>
        <dsp:cNvPr id="0" name=""/>
        <dsp:cNvSpPr/>
      </dsp:nvSpPr>
      <dsp:spPr>
        <a:xfrm>
          <a:off x="2248037" y="1597126"/>
          <a:ext cx="3065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3892" y="45720"/>
              </a:lnTo>
              <a:lnTo>
                <a:pt x="2843892" y="74133"/>
              </a:lnTo>
              <a:lnTo>
                <a:pt x="3065173" y="7413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E6949-74E4-4BE7-AD3A-A7FB472CD540}">
      <dsp:nvSpPr>
        <dsp:cNvPr id="0" name=""/>
        <dsp:cNvSpPr/>
      </dsp:nvSpPr>
      <dsp:spPr>
        <a:xfrm>
          <a:off x="35235" y="1305393"/>
          <a:ext cx="2212801" cy="6749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ДОО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Иванов Петр</a:t>
          </a:r>
          <a:endParaRPr lang="ru-RU" sz="1800" kern="1200" dirty="0"/>
        </a:p>
      </dsp:txBody>
      <dsp:txXfrm>
        <a:off x="35235" y="1305393"/>
        <a:ext cx="2212801" cy="674904"/>
      </dsp:txXfrm>
    </dsp:sp>
    <dsp:sp modelId="{81A3EFD3-26C0-4B80-AB11-76B9F3F5A978}">
      <dsp:nvSpPr>
        <dsp:cNvPr id="0" name=""/>
        <dsp:cNvSpPr/>
      </dsp:nvSpPr>
      <dsp:spPr>
        <a:xfrm>
          <a:off x="5313210" y="1333807"/>
          <a:ext cx="2212801" cy="6749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ДОО 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Иванов Петр 3</a:t>
          </a:r>
          <a:endParaRPr lang="ru-RU" sz="1900" kern="1200" dirty="0"/>
        </a:p>
      </dsp:txBody>
      <dsp:txXfrm>
        <a:off x="5313210" y="1333807"/>
        <a:ext cx="2212801" cy="674904"/>
      </dsp:txXfrm>
    </dsp:sp>
    <dsp:sp modelId="{B140B378-5928-45F3-A810-C925916AB613}">
      <dsp:nvSpPr>
        <dsp:cNvPr id="0" name=""/>
        <dsp:cNvSpPr/>
      </dsp:nvSpPr>
      <dsp:spPr>
        <a:xfrm>
          <a:off x="7968572" y="1333807"/>
          <a:ext cx="2212801" cy="6749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ООО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Иванов Петр 4</a:t>
          </a:r>
          <a:endParaRPr lang="ru-RU" sz="1900" kern="1200" dirty="0"/>
        </a:p>
      </dsp:txBody>
      <dsp:txXfrm>
        <a:off x="7968572" y="1333807"/>
        <a:ext cx="2212801" cy="674904"/>
      </dsp:txXfrm>
    </dsp:sp>
    <dsp:sp modelId="{6C5F7E2E-A64E-41F7-81E1-6FB47DFC5CB7}">
      <dsp:nvSpPr>
        <dsp:cNvPr id="0" name=""/>
        <dsp:cNvSpPr/>
      </dsp:nvSpPr>
      <dsp:spPr>
        <a:xfrm>
          <a:off x="2657848" y="858055"/>
          <a:ext cx="2212801" cy="6749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ДОО 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Иванов Петр 2</a:t>
          </a:r>
          <a:endParaRPr lang="ru-RU" sz="1900" kern="1200" dirty="0"/>
        </a:p>
      </dsp:txBody>
      <dsp:txXfrm>
        <a:off x="2657848" y="858055"/>
        <a:ext cx="2212801" cy="674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8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1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8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0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0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40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79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90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05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1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3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4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78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973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51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58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07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01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5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3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7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3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1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1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F804-49D4-46E2-B354-4F84035364D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7F47-B510-4B9E-8589-06A9D35C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akhcdo.ru/" TargetMode="External"/><Relationship Id="rId2" Type="http://schemas.openxmlformats.org/officeDocument/2006/relationships/hyperlink" Target="mailto:mr.tsdo@mail.ru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akhcdo.ru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5182" y="1363930"/>
            <a:ext cx="8791575" cy="2387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/>
              <a:t>АКТУАЛЬНЫЕ ВОПРОСЫ РАБОТЫ В АИС СГО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8582" y="4448157"/>
            <a:ext cx="8048623" cy="165576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/>
              <a:t>Модуль «Общеобразовательные организации»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808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</a:t>
            </a:r>
            <a:r>
              <a:rPr lang="ru-RU" sz="2800" dirty="0" smtClean="0"/>
              <a:t>«</a:t>
            </a:r>
            <a:r>
              <a:rPr lang="ru-RU" sz="2800" dirty="0"/>
              <a:t>Городской округ </a:t>
            </a:r>
            <a:r>
              <a:rPr lang="ru-RU" sz="2800" b="1" dirty="0"/>
              <a:t>«Долинский»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419096"/>
              </p:ext>
            </p:extLst>
          </p:nvPr>
        </p:nvGraphicFramePr>
        <p:xfrm>
          <a:off x="1496687" y="1878496"/>
          <a:ext cx="9303026" cy="356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751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«</a:t>
            </a:r>
            <a:r>
              <a:rPr lang="ru-RU" sz="2800" b="1" dirty="0"/>
              <a:t>Корсаковский</a:t>
            </a:r>
            <a:r>
              <a:rPr lang="ru-RU" sz="2800" dirty="0"/>
              <a:t> городской округ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701912"/>
              </p:ext>
            </p:extLst>
          </p:nvPr>
        </p:nvGraphicFramePr>
        <p:xfrm>
          <a:off x="1626335" y="1809543"/>
          <a:ext cx="9043729" cy="399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14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</a:t>
            </a:r>
            <a:r>
              <a:rPr lang="ru-RU" sz="2800" dirty="0" smtClean="0"/>
              <a:t>«</a:t>
            </a:r>
            <a:r>
              <a:rPr lang="ru-RU" sz="2800" b="1" dirty="0"/>
              <a:t>Макаровский</a:t>
            </a:r>
            <a:r>
              <a:rPr lang="ru-RU" sz="2800" dirty="0" smtClean="0"/>
              <a:t> </a:t>
            </a:r>
            <a:r>
              <a:rPr lang="ru-RU" sz="2800" dirty="0"/>
              <a:t>городской округ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747795"/>
              </p:ext>
            </p:extLst>
          </p:nvPr>
        </p:nvGraphicFramePr>
        <p:xfrm>
          <a:off x="1669774" y="1895061"/>
          <a:ext cx="8640417" cy="25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073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</a:t>
            </a:r>
            <a:r>
              <a:rPr lang="ru-RU" sz="2800" dirty="0" smtClean="0"/>
              <a:t>«</a:t>
            </a:r>
            <a:r>
              <a:rPr lang="ru-RU" sz="2800" b="1" dirty="0"/>
              <a:t>Невельский</a:t>
            </a:r>
            <a:r>
              <a:rPr lang="ru-RU" sz="2800" dirty="0" smtClean="0"/>
              <a:t> </a:t>
            </a:r>
            <a:r>
              <a:rPr lang="ru-RU" sz="2800" dirty="0"/>
              <a:t>городской округ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456293"/>
              </p:ext>
            </p:extLst>
          </p:nvPr>
        </p:nvGraphicFramePr>
        <p:xfrm>
          <a:off x="1523191" y="2067340"/>
          <a:ext cx="8931966" cy="223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24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</a:t>
            </a:r>
            <a:r>
              <a:rPr lang="ru-RU" sz="2800" dirty="0" smtClean="0"/>
              <a:t>«</a:t>
            </a:r>
            <a:r>
              <a:rPr lang="ru-RU" sz="2800" dirty="0"/>
              <a:t>Городской округ </a:t>
            </a:r>
            <a:r>
              <a:rPr lang="ru-RU" sz="2800" b="1" dirty="0"/>
              <a:t>Ногликский»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566478"/>
              </p:ext>
            </p:extLst>
          </p:nvPr>
        </p:nvGraphicFramePr>
        <p:xfrm>
          <a:off x="2066531" y="2080591"/>
          <a:ext cx="8163338" cy="251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5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</a:t>
            </a:r>
            <a:r>
              <a:rPr lang="ru-RU" sz="2800" dirty="0" smtClean="0"/>
              <a:t>«</a:t>
            </a:r>
            <a:r>
              <a:rPr lang="ru-RU" sz="2800" dirty="0"/>
              <a:t>Городской округ </a:t>
            </a:r>
            <a:r>
              <a:rPr lang="ru-RU" sz="2800" b="1" dirty="0"/>
              <a:t>«Охинский»»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928050"/>
              </p:ext>
            </p:extLst>
          </p:nvPr>
        </p:nvGraphicFramePr>
        <p:xfrm>
          <a:off x="2213112" y="1974574"/>
          <a:ext cx="7606748" cy="315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911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«</a:t>
            </a:r>
            <a:r>
              <a:rPr lang="ru-RU" sz="2800" b="1" dirty="0"/>
              <a:t>Поронайский</a:t>
            </a:r>
            <a:r>
              <a:rPr lang="ru-RU" sz="2800" dirty="0"/>
              <a:t> городской округ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681975"/>
              </p:ext>
            </p:extLst>
          </p:nvPr>
        </p:nvGraphicFramePr>
        <p:xfrm>
          <a:off x="1195201" y="1820719"/>
          <a:ext cx="9951853" cy="374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616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</a:t>
            </a:r>
            <a:r>
              <a:rPr lang="ru-RU" sz="2800" dirty="0" smtClean="0"/>
              <a:t>«</a:t>
            </a:r>
            <a:r>
              <a:rPr lang="ru-RU" sz="2800" dirty="0"/>
              <a:t>Городской округ </a:t>
            </a:r>
            <a:r>
              <a:rPr lang="ru-RU" sz="2800" b="1" dirty="0"/>
              <a:t>«Смирныховский»»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014571"/>
              </p:ext>
            </p:extLst>
          </p:nvPr>
        </p:nvGraphicFramePr>
        <p:xfrm>
          <a:off x="1452165" y="1849315"/>
          <a:ext cx="9392069" cy="355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84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«</a:t>
            </a:r>
            <a:r>
              <a:rPr lang="ru-RU" sz="2800" b="1" dirty="0"/>
              <a:t>Томаринский</a:t>
            </a:r>
            <a:r>
              <a:rPr lang="ru-RU" sz="2800" dirty="0"/>
              <a:t> городской округ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987428"/>
              </p:ext>
            </p:extLst>
          </p:nvPr>
        </p:nvGraphicFramePr>
        <p:xfrm>
          <a:off x="1662043" y="2091841"/>
          <a:ext cx="8926444" cy="234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4774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</a:t>
            </a:r>
            <a:r>
              <a:rPr lang="ru-RU" sz="2800" dirty="0" smtClean="0"/>
              <a:t>«</a:t>
            </a:r>
            <a:r>
              <a:rPr lang="ru-RU" sz="2800" b="1" dirty="0"/>
              <a:t>Тымовский</a:t>
            </a:r>
            <a:r>
              <a:rPr lang="ru-RU" sz="2800" dirty="0" smtClean="0"/>
              <a:t> </a:t>
            </a:r>
            <a:r>
              <a:rPr lang="ru-RU" sz="2800" dirty="0"/>
              <a:t>городской округ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598932"/>
              </p:ext>
            </p:extLst>
          </p:nvPr>
        </p:nvGraphicFramePr>
        <p:xfrm>
          <a:off x="1488025" y="1723141"/>
          <a:ext cx="8928184" cy="364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272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100" dirty="0" smtClean="0"/>
              <a:t>Национальный проект «образование» (2019-2024)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Федеральный проект «</a:t>
            </a:r>
            <a:r>
              <a:rPr lang="ru-RU" sz="2400" b="1" dirty="0" smtClean="0"/>
              <a:t>цифровая образовательная среда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90264" y="2317315"/>
            <a:ext cx="10008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Цель: </a:t>
            </a:r>
            <a:r>
              <a:rPr lang="ru-RU" sz="2000" dirty="0" smtClean="0"/>
              <a:t>создание к 2024 году </a:t>
            </a:r>
            <a:r>
              <a:rPr lang="ru-RU" sz="2400" dirty="0" smtClean="0"/>
              <a:t>современной</a:t>
            </a:r>
            <a:r>
              <a:rPr lang="ru-RU" sz="2000" dirty="0" smtClean="0"/>
              <a:t> и безопасной цифровой образовательной среды, обеспечивающей качество и доступность образования всех  видов и уровней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41413" y="3306983"/>
            <a:ext cx="9905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Основная задача региона: </a:t>
            </a:r>
          </a:p>
          <a:p>
            <a:pPr algn="just"/>
            <a:r>
              <a:rPr lang="ru-RU" sz="2800" dirty="0" smtClean="0"/>
              <a:t>подготовка государственной информационной системы «Региональное образование» (ГИС РО) к интеграции с федеральной платформой ЦОС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774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</a:t>
            </a:r>
            <a:r>
              <a:rPr lang="ru-RU" sz="2800" dirty="0" smtClean="0"/>
              <a:t>«</a:t>
            </a:r>
            <a:r>
              <a:rPr lang="ru-RU" sz="2800" b="1" dirty="0"/>
              <a:t>Углегорский</a:t>
            </a:r>
            <a:r>
              <a:rPr lang="ru-RU" sz="2800" dirty="0" smtClean="0"/>
              <a:t> </a:t>
            </a:r>
            <a:r>
              <a:rPr lang="ru-RU" sz="2800" dirty="0"/>
              <a:t>городской округ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105874"/>
              </p:ext>
            </p:extLst>
          </p:nvPr>
        </p:nvGraphicFramePr>
        <p:xfrm>
          <a:off x="1368924" y="1868065"/>
          <a:ext cx="9352085" cy="397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4163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</a:t>
            </a:r>
            <a:r>
              <a:rPr lang="ru-RU" sz="2800" dirty="0" smtClean="0"/>
              <a:t>«</a:t>
            </a:r>
            <a:r>
              <a:rPr lang="ru-RU" sz="2800" b="1" dirty="0"/>
              <a:t>Холмский</a:t>
            </a:r>
            <a:r>
              <a:rPr lang="ru-RU" sz="2800" dirty="0" smtClean="0"/>
              <a:t> </a:t>
            </a:r>
            <a:r>
              <a:rPr lang="ru-RU" sz="2800" dirty="0"/>
              <a:t>городской округ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688347"/>
              </p:ext>
            </p:extLst>
          </p:nvPr>
        </p:nvGraphicFramePr>
        <p:xfrm>
          <a:off x="1689102" y="1600201"/>
          <a:ext cx="8918196" cy="4137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295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</a:t>
            </a:r>
            <a:r>
              <a:rPr lang="ru-RU" sz="2800" dirty="0" smtClean="0"/>
              <a:t>«</a:t>
            </a:r>
            <a:r>
              <a:rPr lang="ru-RU" sz="2800" b="1" dirty="0"/>
              <a:t>Ю</a:t>
            </a:r>
            <a:r>
              <a:rPr lang="ru-RU" sz="2800" b="1" dirty="0" smtClean="0"/>
              <a:t>жно-Курильский</a:t>
            </a:r>
            <a:r>
              <a:rPr lang="ru-RU" sz="2800" dirty="0" smtClean="0"/>
              <a:t> </a:t>
            </a:r>
            <a:r>
              <a:rPr lang="ru-RU" sz="2800" dirty="0"/>
              <a:t>городской округ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293897"/>
              </p:ext>
            </p:extLst>
          </p:nvPr>
        </p:nvGraphicFramePr>
        <p:xfrm>
          <a:off x="1542665" y="2064027"/>
          <a:ext cx="8866513" cy="289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2207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</a:t>
            </a:r>
            <a:br>
              <a:rPr lang="ru-RU" sz="2800" dirty="0" smtClean="0"/>
            </a:br>
            <a:r>
              <a:rPr lang="ru-RU" sz="2800" dirty="0" smtClean="0"/>
              <a:t>ЭЖ и </a:t>
            </a:r>
            <a:r>
              <a:rPr lang="ru-RU" sz="2800" dirty="0"/>
              <a:t>дневников в ООО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 «</a:t>
            </a:r>
            <a:r>
              <a:rPr lang="ru-RU" sz="2800" dirty="0"/>
              <a:t>Городской округ </a:t>
            </a:r>
            <a:r>
              <a:rPr lang="ru-RU" sz="2800" b="1" dirty="0"/>
              <a:t>"город Южно-Сахалинск"»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15" y="1784437"/>
            <a:ext cx="8214932" cy="47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91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13" y="1942292"/>
            <a:ext cx="9633820" cy="4458508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</a:t>
            </a:r>
            <a:br>
              <a:rPr lang="ru-RU" sz="2800" dirty="0" smtClean="0"/>
            </a:br>
            <a:r>
              <a:rPr lang="ru-RU" sz="2800" dirty="0" smtClean="0"/>
              <a:t>ЭЖ и </a:t>
            </a:r>
            <a:r>
              <a:rPr lang="ru-RU" sz="2800" dirty="0"/>
              <a:t>дневников в ООО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 «</a:t>
            </a:r>
            <a:r>
              <a:rPr lang="ru-RU" sz="2800" dirty="0"/>
              <a:t>Городской округ </a:t>
            </a:r>
            <a:r>
              <a:rPr lang="ru-RU" sz="2800" b="1" dirty="0"/>
              <a:t>"город Южно-Сахалинск"»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795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897648" cy="8259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</a:t>
            </a:r>
            <a:r>
              <a:rPr lang="ru-RU" sz="2800" dirty="0" smtClean="0"/>
              <a:t>ООО в АИС </a:t>
            </a:r>
            <a:r>
              <a:rPr lang="ru-RU" sz="2800" dirty="0" err="1"/>
              <a:t>Сго</a:t>
            </a:r>
            <a:r>
              <a:rPr lang="ru-RU" sz="2800" dirty="0"/>
              <a:t> </a:t>
            </a:r>
            <a:r>
              <a:rPr lang="ru-RU" sz="2800" dirty="0" smtClean="0"/>
              <a:t>за сентябрь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17" y="2001787"/>
            <a:ext cx="7658031" cy="33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11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64" y="0"/>
            <a:ext cx="37257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39" y="388217"/>
            <a:ext cx="3877216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42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164" y="571017"/>
            <a:ext cx="9905998" cy="65214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ВНИМАНИЕ: Планируется мониторинг карточек </a:t>
            </a:r>
            <a:r>
              <a:rPr lang="ru-RU" sz="2000" b="1" dirty="0" err="1" smtClean="0"/>
              <a:t>оо</a:t>
            </a:r>
            <a:r>
              <a:rPr lang="ru-RU" sz="2000" b="1" dirty="0"/>
              <a:t>!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3" y="1745974"/>
            <a:ext cx="11396870" cy="32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24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80195"/>
          </a:xfrm>
        </p:spPr>
        <p:txBody>
          <a:bodyPr/>
          <a:lstStyle/>
          <a:p>
            <a:r>
              <a:rPr lang="ru-RU" dirty="0" smtClean="0"/>
              <a:t>Наши контакты: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39119"/>
              </p:ext>
            </p:extLst>
          </p:nvPr>
        </p:nvGraphicFramePr>
        <p:xfrm>
          <a:off x="966094" y="1904930"/>
          <a:ext cx="2240931" cy="4043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0931">
                  <a:extLst>
                    <a:ext uri="{9D8B030D-6E8A-4147-A177-3AD203B41FA5}">
                      <a16:colId xmlns:a16="http://schemas.microsoft.com/office/drawing/2014/main" val="2375523137"/>
                    </a:ext>
                  </a:extLst>
                </a:gridCol>
              </a:tblGrid>
              <a:tr h="962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Ответственный методист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Лазарева Евгения Валерьевна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8 (4242) 55-62-06 (доб. 510#)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65" marR="64265" marT="0" marB="0"/>
                </a:tc>
                <a:extLst>
                  <a:ext uri="{0D108BD9-81ED-4DB2-BD59-A6C34878D82A}">
                    <a16:rowId xmlns:a16="http://schemas.microsoft.com/office/drawing/2014/main" val="2384446116"/>
                  </a:ext>
                </a:extLst>
              </a:tr>
              <a:tr h="308168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 smtClean="0">
                          <a:effectLst/>
                        </a:rPr>
                        <a:t>Городской </a:t>
                      </a:r>
                      <a:r>
                        <a:rPr lang="ru-RU" sz="1100" dirty="0">
                          <a:effectLst/>
                        </a:rPr>
                        <a:t>округ «Охинский»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>
                          <a:effectLst/>
                        </a:rPr>
                        <a:t>Поронайский городской округ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>
                          <a:effectLst/>
                        </a:rPr>
                        <a:t>Северо-Курильский городской округ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>
                          <a:effectLst/>
                        </a:rPr>
                        <a:t>Городской округ «Смирныховский»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>
                          <a:effectLst/>
                        </a:rPr>
                        <a:t>Томаринский городской округ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>
                          <a:effectLst/>
                        </a:rPr>
                        <a:t>Южно-Курильский городской округ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65" marR="64265" marT="0" marB="0"/>
                </a:tc>
                <a:extLst>
                  <a:ext uri="{0D108BD9-81ED-4DB2-BD59-A6C34878D82A}">
                    <a16:rowId xmlns:a16="http://schemas.microsoft.com/office/drawing/2014/main" val="11397546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07845"/>
              </p:ext>
            </p:extLst>
          </p:nvPr>
        </p:nvGraphicFramePr>
        <p:xfrm>
          <a:off x="3726539" y="1904930"/>
          <a:ext cx="2144172" cy="274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172">
                  <a:extLst>
                    <a:ext uri="{9D8B030D-6E8A-4147-A177-3AD203B41FA5}">
                      <a16:colId xmlns:a16="http://schemas.microsoft.com/office/drawing/2014/main" val="1355578144"/>
                    </a:ext>
                  </a:extLst>
                </a:gridCol>
              </a:tblGrid>
              <a:tr h="105070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Ответственный методист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Домбровская Виктория Сергеевна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(4242) 55-62-06 (доб. 515#)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6536389"/>
                  </a:ext>
                </a:extLst>
              </a:tr>
              <a:tr h="169587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dirty="0" smtClean="0">
                          <a:effectLst/>
                        </a:rPr>
                        <a:t>Тымовский </a:t>
                      </a:r>
                      <a:r>
                        <a:rPr lang="ru-RU" sz="1200" dirty="0">
                          <a:effectLst/>
                        </a:rPr>
                        <a:t>городской округ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dirty="0">
                          <a:effectLst/>
                        </a:rPr>
                        <a:t>Городской округ Ногликский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dirty="0">
                          <a:effectLst/>
                        </a:rPr>
                        <a:t>Холмский городской округ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04425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95042"/>
              </p:ext>
            </p:extLst>
          </p:nvPr>
        </p:nvGraphicFramePr>
        <p:xfrm>
          <a:off x="6390225" y="1901547"/>
          <a:ext cx="2356209" cy="4323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209">
                  <a:extLst>
                    <a:ext uri="{9D8B030D-6E8A-4147-A177-3AD203B41FA5}">
                      <a16:colId xmlns:a16="http://schemas.microsoft.com/office/drawing/2014/main" val="1753582208"/>
                    </a:ext>
                  </a:extLst>
                </a:gridCol>
              </a:tblGrid>
              <a:tr h="87129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Ответственный методист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Буторина Инна Владимировна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(4242) 55-62-06 (доб. 511#)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extLst>
                  <a:ext uri="{0D108BD9-81ED-4DB2-BD59-A6C34878D82A}">
                    <a16:rowId xmlns:a16="http://schemas.microsoft.com/office/drawing/2014/main" val="2376470937"/>
                  </a:ext>
                </a:extLst>
              </a:tr>
              <a:tr h="3452297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 smtClean="0">
                          <a:effectLst/>
                        </a:rPr>
                        <a:t>Городской </a:t>
                      </a:r>
                      <a:r>
                        <a:rPr lang="ru-RU" sz="1100" dirty="0">
                          <a:effectLst/>
                        </a:rPr>
                        <a:t>округ «Александровск-    Сахалинский»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>
                          <a:effectLst/>
                        </a:rPr>
                        <a:t>Анивский городской округ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>
                          <a:effectLst/>
                        </a:rPr>
                        <a:t>Городской округ «Долинский»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>
                          <a:effectLst/>
                        </a:rPr>
                        <a:t>Корсаковский городской округ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>
                          <a:effectLst/>
                        </a:rPr>
                        <a:t>Курильский городской округ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>
                          <a:effectLst/>
                        </a:rPr>
                        <a:t>Макаровский городской округ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>
                          <a:effectLst/>
                        </a:rPr>
                        <a:t>Невельский городской округ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extLst>
                  <a:ext uri="{0D108BD9-81ED-4DB2-BD59-A6C34878D82A}">
                    <a16:rowId xmlns:a16="http://schemas.microsoft.com/office/drawing/2014/main" val="258852971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62078"/>
              </p:ext>
            </p:extLst>
          </p:nvPr>
        </p:nvGraphicFramePr>
        <p:xfrm>
          <a:off x="9265948" y="1901547"/>
          <a:ext cx="2289948" cy="2080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948">
                  <a:extLst>
                    <a:ext uri="{9D8B030D-6E8A-4147-A177-3AD203B41FA5}">
                      <a16:colId xmlns:a16="http://schemas.microsoft.com/office/drawing/2014/main" val="4260343337"/>
                    </a:ext>
                  </a:extLst>
                </a:gridCol>
              </a:tblGrid>
              <a:tr h="9375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Ответственный методист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Захарова Наталья </a:t>
                      </a:r>
                      <a:r>
                        <a:rPr lang="en-US" sz="1400" dirty="0" smtClean="0">
                          <a:effectLst/>
                        </a:rPr>
                        <a:t/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Юрьевна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(4242) 55-62-06 (доб. 508#)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305859"/>
                  </a:ext>
                </a:extLst>
              </a:tr>
              <a:tr h="1133164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dirty="0" smtClean="0">
                          <a:effectLst/>
                        </a:rPr>
                        <a:t>Городской </a:t>
                      </a:r>
                      <a:r>
                        <a:rPr lang="ru-RU" sz="1200" dirty="0">
                          <a:effectLst/>
                        </a:rPr>
                        <a:t>округ «город Южно-Сахалинск»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dirty="0">
                          <a:effectLst/>
                        </a:rPr>
                        <a:t>Углегорский городской округ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96983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79165" y="481561"/>
            <a:ext cx="5574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Эл. почта: </a:t>
            </a:r>
            <a:r>
              <a:rPr lang="en-US" sz="2800" dirty="0" smtClean="0">
                <a:hlinkClick r:id="rId2"/>
              </a:rPr>
              <a:t>mr.tsdo@mail.ru</a:t>
            </a:r>
            <a:endParaRPr lang="en-US" sz="2800" dirty="0" smtClean="0"/>
          </a:p>
          <a:p>
            <a:r>
              <a:rPr lang="ru-RU" sz="2800" dirty="0" smtClean="0"/>
              <a:t>Сайт: </a:t>
            </a:r>
            <a:r>
              <a:rPr lang="en-US" sz="2800" dirty="0">
                <a:hlinkClick r:id="rId3"/>
              </a:rPr>
              <a:t>http://sakhcdo.ru</a:t>
            </a:r>
            <a:r>
              <a:rPr lang="en-US" sz="2800" dirty="0" smtClean="0">
                <a:hlinkClick r:id="rId3"/>
              </a:rPr>
              <a:t>/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248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246" y="578224"/>
            <a:ext cx="10401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Основная задача ОО, работающих в ГИС РО</a:t>
            </a:r>
            <a:r>
              <a:rPr lang="ru-RU" sz="3200" dirty="0" smtClean="0"/>
              <a:t>: </a:t>
            </a:r>
            <a:br>
              <a:rPr lang="ru-RU" sz="3200" dirty="0" smtClean="0"/>
            </a:br>
            <a:r>
              <a:rPr lang="ru-RU" sz="2800" dirty="0" smtClean="0"/>
              <a:t>создание единой базы контингента обучающихся в АИС СГО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7085218"/>
              </p:ext>
            </p:extLst>
          </p:nvPr>
        </p:nvGraphicFramePr>
        <p:xfrm>
          <a:off x="2229547" y="1848928"/>
          <a:ext cx="7390701" cy="272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54216" y="3114500"/>
            <a:ext cx="163787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Иванов Петр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1669" y="3026577"/>
            <a:ext cx="163787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Иванов Петр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27437" y="2024774"/>
            <a:ext cx="305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150" dirty="0" smtClean="0">
                <a:solidFill>
                  <a:srgbClr val="FF0000"/>
                </a:solidFill>
              </a:rPr>
              <a:t>ПРАВИЛЬНО</a:t>
            </a:r>
            <a:endParaRPr lang="ru-RU" sz="2800" b="1" spc="150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13970385"/>
              </p:ext>
            </p:extLst>
          </p:nvPr>
        </p:nvGraphicFramePr>
        <p:xfrm>
          <a:off x="1199239" y="4397712"/>
          <a:ext cx="10183861" cy="2866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27437" y="4397712"/>
            <a:ext cx="305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150" dirty="0" smtClean="0">
                <a:solidFill>
                  <a:srgbClr val="FF0000"/>
                </a:solidFill>
              </a:rPr>
              <a:t>НЕПРАВИЛЬНО</a:t>
            </a:r>
            <a:endParaRPr lang="ru-RU" sz="2800" b="1" spc="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3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467" y="585880"/>
            <a:ext cx="98606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РЕШЕНИЕ ПРОБЛЕМЫ: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/>
              <a:t>Своевременное отображение движения обучающихся (соблюдение регламента работы в АИС СГО).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/>
              <a:t>Правильное зачисление обучающихся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при зачислении обучающихся не игнорировать сообщение о похожих записях и </a:t>
            </a:r>
            <a:r>
              <a:rPr lang="ru-RU" sz="2800" b="1" i="1" dirty="0" smtClean="0">
                <a:solidFill>
                  <a:srgbClr val="C00000"/>
                </a:solidFill>
              </a:rPr>
              <a:t>не зачислять дубли, изменяя персональные данные ребенка!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23" y="3770737"/>
            <a:ext cx="7704762" cy="2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8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3868" y="303163"/>
            <a:ext cx="100245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выбывших из других ОО выбирать из пула «</a:t>
            </a:r>
            <a:r>
              <a:rPr lang="ru-RU" sz="2800" b="1" dirty="0"/>
              <a:t>Выпускники и выбывшие</a:t>
            </a:r>
            <a:r>
              <a:rPr lang="ru-RU" sz="2800" dirty="0" smtClean="0"/>
              <a:t>» (при невозможности – звонить в отдел 						сопровождения ГИ РО).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46" y="3150096"/>
            <a:ext cx="10363594" cy="3313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28" y="1413157"/>
            <a:ext cx="4509239" cy="28077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826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932" y="599702"/>
            <a:ext cx="9584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3. Ведение </a:t>
            </a:r>
            <a:r>
              <a:rPr lang="ru-RU" sz="2800" dirty="0"/>
              <a:t>постоянного мониторинга </a:t>
            </a:r>
            <a:r>
              <a:rPr lang="ru-RU" sz="2800" dirty="0" smtClean="0"/>
              <a:t>наполненности АИС СГО (результаты </a:t>
            </a:r>
            <a:r>
              <a:rPr lang="ru-RU" sz="2800" dirty="0"/>
              <a:t>– на сайте </a:t>
            </a:r>
            <a:r>
              <a:rPr lang="en-US" sz="2800" dirty="0">
                <a:hlinkClick r:id="rId2"/>
              </a:rPr>
              <a:t>http://sakhcdo.ru/</a:t>
            </a:r>
            <a:r>
              <a:rPr lang="ru-RU" sz="2800" dirty="0"/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4" y="1711469"/>
            <a:ext cx="5674342" cy="4723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30457"/>
            <a:ext cx="4284307" cy="450421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6485467" y="4073068"/>
            <a:ext cx="541866" cy="465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0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</a:t>
            </a:r>
            <a:r>
              <a:rPr lang="ru-RU" sz="2800" dirty="0" smtClean="0"/>
              <a:t>ООО в АИС </a:t>
            </a:r>
            <a:r>
              <a:rPr lang="ru-RU" sz="2800" dirty="0" err="1"/>
              <a:t>Сго</a:t>
            </a:r>
            <a:r>
              <a:rPr lang="ru-RU" sz="2800" dirty="0"/>
              <a:t> </a:t>
            </a:r>
            <a:r>
              <a:rPr lang="ru-RU" sz="2800" dirty="0" smtClean="0"/>
              <a:t>за сентябрь</a:t>
            </a:r>
            <a:endParaRPr lang="ru-RU" sz="2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665643"/>
              </p:ext>
            </p:extLst>
          </p:nvPr>
        </p:nvGraphicFramePr>
        <p:xfrm>
          <a:off x="1195201" y="1570385"/>
          <a:ext cx="9358338" cy="503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3" y="1451116"/>
            <a:ext cx="5458587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3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«</a:t>
            </a:r>
            <a:r>
              <a:rPr lang="ru-RU" sz="2800" b="1" dirty="0"/>
              <a:t>Анивский</a:t>
            </a:r>
            <a:r>
              <a:rPr lang="ru-RU" sz="2800" dirty="0"/>
              <a:t> городской округ»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522796"/>
              </p:ext>
            </p:extLst>
          </p:nvPr>
        </p:nvGraphicFramePr>
        <p:xfrm>
          <a:off x="2068737" y="1775998"/>
          <a:ext cx="7618602" cy="364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546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01" y="449296"/>
            <a:ext cx="9905998" cy="11509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Результаты информационной наполненности ЭЖ и </a:t>
            </a:r>
            <a:r>
              <a:rPr lang="ru-RU" sz="2800" dirty="0"/>
              <a:t>дневников в ООО МО </a:t>
            </a:r>
            <a:r>
              <a:rPr lang="ru-RU" sz="2800" dirty="0" smtClean="0"/>
              <a:t>«</a:t>
            </a:r>
            <a:r>
              <a:rPr lang="ru-RU" sz="2800" b="1" dirty="0"/>
              <a:t>Городской округ «Александровск-Сахалинский район</a:t>
            </a:r>
            <a:r>
              <a:rPr lang="ru-RU" sz="2800" b="1" dirty="0" smtClean="0"/>
              <a:t>»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81623"/>
              </p:ext>
            </p:extLst>
          </p:nvPr>
        </p:nvGraphicFramePr>
        <p:xfrm>
          <a:off x="1537253" y="2037522"/>
          <a:ext cx="8971721" cy="315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748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нту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591</TotalTime>
  <Words>544</Words>
  <Application>Microsoft Office PowerPoint</Application>
  <PresentationFormat>Широкоэкранный</PresentationFormat>
  <Paragraphs>99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Trebuchet MS</vt:lpstr>
      <vt:lpstr>Tw Cen MT</vt:lpstr>
      <vt:lpstr>Wingdings</vt:lpstr>
      <vt:lpstr>Wingdings 2</vt:lpstr>
      <vt:lpstr>HDOfficeLightV0</vt:lpstr>
      <vt:lpstr>Контур</vt:lpstr>
      <vt:lpstr>АКТУАЛЬНЫЕ ВОПРОСЫ РАБОТЫ В АИС СГО</vt:lpstr>
      <vt:lpstr>Национальный проект «образование» (2019-2024) Федеральный проект «цифровая образовательная среда»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информационной наполненности ЭЖ и дневников ООО в АИС Сго за сентябрь</vt:lpstr>
      <vt:lpstr>Результаты информационной наполненности ЭЖ и дневников в ООО МО «Анивский городской округ»</vt:lpstr>
      <vt:lpstr>Результаты информационной наполненности ЭЖ и дневников в ООО МО «Городской округ «Александровск-Сахалинский район»»</vt:lpstr>
      <vt:lpstr>Результаты информационной наполненности ЭЖ и дневников в ООО МО «Городской округ «Долинский»</vt:lpstr>
      <vt:lpstr>Результаты информационной наполненности ЭЖ и дневников в ООО МО «Корсаковский городской округ»</vt:lpstr>
      <vt:lpstr>Результаты информационной наполненности ЭЖ и дневников в ООО МО «Макаровский городской округ»</vt:lpstr>
      <vt:lpstr>Результаты информационной наполненности ЭЖ и дневников в ООО МО «Невельский городской округ»</vt:lpstr>
      <vt:lpstr>Результаты информационной наполненности ЭЖ и дневников в ООО МО «Городской округ Ногликский»</vt:lpstr>
      <vt:lpstr>Результаты информационной наполненности ЭЖ и дневников в ООО МО «Городской округ «Охинский»»</vt:lpstr>
      <vt:lpstr>Результаты информационной наполненности ЭЖ и дневников в ООО МО «Поронайский городской округ»</vt:lpstr>
      <vt:lpstr>Результаты информационной наполненности ЭЖ и дневников в ООО МО «Городской округ «Смирныховский»»</vt:lpstr>
      <vt:lpstr>Результаты информационной наполненности ЭЖ и дневников в ООО МО «Томаринский городской округ»</vt:lpstr>
      <vt:lpstr>Результаты информационной наполненности ЭЖ и дневников в ООО МО «Тымовский городской округ»</vt:lpstr>
      <vt:lpstr>Результаты информационной наполненности ЭЖ и дневников в ООО МО «Углегорский городской округ»</vt:lpstr>
      <vt:lpstr>Результаты информационной наполненности ЭЖ и дневников в ООО МО «Холмский городской округ»</vt:lpstr>
      <vt:lpstr>Результаты информационной наполненности ЭЖ и дневников в ООО МО «Южно-Курильский городской округ»</vt:lpstr>
      <vt:lpstr>Результаты информационной наполненности  ЭЖ и дневников в ООО  МО «Городской округ "город Южно-Сахалинск"»</vt:lpstr>
      <vt:lpstr>Результаты информационной наполненности  ЭЖ и дневников в ООО  МО «Городской округ "город Южно-Сахалинск"»</vt:lpstr>
      <vt:lpstr>Результаты информационной наполненности ЭЖ и дневников ООО в АИС Сго за сентябрь</vt:lpstr>
      <vt:lpstr>Презентация PowerPoint</vt:lpstr>
      <vt:lpstr>ВНИМАНИЕ: Планируется мониторинг карточек оо!</vt:lpstr>
      <vt:lpstr>Наши контакты: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Kornienko</dc:creator>
  <cp:lastModifiedBy>Kornienko</cp:lastModifiedBy>
  <cp:revision>55</cp:revision>
  <dcterms:created xsi:type="dcterms:W3CDTF">2019-10-22T05:00:37Z</dcterms:created>
  <dcterms:modified xsi:type="dcterms:W3CDTF">2019-10-25T03:35:38Z</dcterms:modified>
</cp:coreProperties>
</file>